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
  </p:notesMasterIdLst>
  <p:sldIdLst>
    <p:sldId id="258" r:id="rId2"/>
  </p:sldIdLst>
  <p:sldSz cx="30240288" cy="21240750"/>
  <p:notesSz cx="32918400" cy="51206400"/>
  <p:embeddedFontLst>
    <p:embeddedFont>
      <p:font typeface="Belleza" panose="020B0604020202020204" charset="0"/>
      <p:regular r:id="rId4"/>
    </p:embeddedFont>
    <p:embeddedFont>
      <p:font typeface="Georgia" panose="02040502050405020303" pitchFamily="18" charset="0"/>
      <p:regular r:id="rId5"/>
      <p:bold r:id="rId6"/>
      <p:italic r:id="rId7"/>
      <p:boldItalic r:id="rId8"/>
    </p:embeddedFont>
    <p:embeddedFont>
      <p:font typeface="Helvetica Neue" panose="020B0604020202020204" charset="0"/>
      <p:regular r:id="rId9"/>
      <p:bold r:id="rId10"/>
      <p:italic r:id="rId11"/>
      <p:boldItalic r:id="rId12"/>
    </p:embeddedFont>
    <p:embeddedFont>
      <p:font typeface="Times" panose="02020603050405020304" pitchFamily="18"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
      <p:font typeface="Tw Cen MT" panose="020B0602020104020603" pitchFamily="34" charset="0"/>
      <p:regular r:id="rId21"/>
      <p:bold r:id="rId22"/>
      <p:italic r:id="rId23"/>
      <p:boldItalic r:id="rId24"/>
    </p:embeddedFont>
    <p:embeddedFont>
      <p:font typeface="Tw Cen MT Condensed" panose="020B0606020104020203" pitchFamily="34" charset="0"/>
      <p:regular r:id="rId25"/>
      <p:bold r:id="rId26"/>
    </p:embeddedFont>
    <p:embeddedFont>
      <p:font typeface="Verdana" panose="020B0604030504040204" pitchFamily="34" charset="0"/>
      <p:regular r:id="rId27"/>
      <p:bold r:id="rId28"/>
      <p:italic r:id="rId29"/>
      <p:boldItalic r:id="rId30"/>
    </p:embeddedFont>
    <p:embeddedFont>
      <p:font typeface="Wingdings 3" panose="05040102010807070707" pitchFamily="18" charset="2"/>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9">
          <p15:clr>
            <a:srgbClr val="000000"/>
          </p15:clr>
        </p15:guide>
        <p15:guide id="2" orient="horz" pos="15889">
          <p15:clr>
            <a:srgbClr val="000000"/>
          </p15:clr>
        </p15:guide>
        <p15:guide id="3" orient="horz" pos="-372">
          <p15:clr>
            <a:srgbClr val="000000"/>
          </p15:clr>
        </p15:guide>
        <p15:guide id="4" orient="horz" pos="15656">
          <p15:clr>
            <a:srgbClr val="000000"/>
          </p15:clr>
        </p15:guide>
        <p15:guide id="5" orient="horz" pos="-929">
          <p15:clr>
            <a:srgbClr val="000000"/>
          </p15:clr>
        </p15:guide>
        <p15:guide id="6" orient="horz" pos="16724">
          <p15:clr>
            <a:srgbClr val="000000"/>
          </p15:clr>
        </p15:guide>
        <p15:guide id="7" pos="-2381">
          <p15:clr>
            <a:srgbClr val="000000"/>
          </p15:clr>
        </p15:guide>
        <p15:guide id="8" pos="15257">
          <p15:clr>
            <a:srgbClr val="000000"/>
          </p15:clr>
        </p15:guide>
        <p15:guide id="9" pos="3792">
          <p15:clr>
            <a:srgbClr val="000000"/>
          </p15:clr>
        </p15:guide>
        <p15:guide id="10" pos="9084">
          <p15:clr>
            <a:srgbClr val="000000"/>
          </p15:clr>
        </p15:guide>
        <p15:guide id="11" pos="2910">
          <p15:clr>
            <a:srgbClr val="000000"/>
          </p15:clr>
        </p15:guide>
        <p15:guide id="12" pos="16139">
          <p15:clr>
            <a:srgbClr val="000000"/>
          </p15:clr>
        </p15:guide>
        <p15:guide id="13" pos="21430">
          <p15:clr>
            <a:srgbClr val="000000"/>
          </p15:clr>
        </p15:guide>
        <p15:guide id="14" pos="996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KdugXdmVx3dlQW4YJbJ0QekOj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ABA"/>
    <a:srgbClr val="C0D1CD"/>
    <a:srgbClr val="9ED2BE"/>
    <a:srgbClr val="71ABAB"/>
    <a:srgbClr val="DDC0D8"/>
    <a:srgbClr val="BB8AB7"/>
    <a:srgbClr val="74257D"/>
    <a:srgbClr val="EF979F"/>
    <a:srgbClr val="882776"/>
    <a:srgbClr val="9B4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204E9-488A-45E6-844B-9F4B64528EDE}">
  <a:tblStyle styleId="{7B5204E9-488A-45E6-844B-9F4B64528ED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p:restoredTop sz="94665"/>
  </p:normalViewPr>
  <p:slideViewPr>
    <p:cSldViewPr snapToGrid="0">
      <p:cViewPr>
        <p:scale>
          <a:sx n="21" d="100"/>
          <a:sy n="21" d="100"/>
        </p:scale>
        <p:origin x="328" y="80"/>
      </p:cViewPr>
      <p:guideLst>
        <p:guide orient="horz" pos="-2509"/>
        <p:guide orient="horz" pos="15889"/>
        <p:guide orient="horz" pos="-372"/>
        <p:guide orient="horz" pos="15656"/>
        <p:guide orient="horz" pos="-929"/>
        <p:guide orient="horz" pos="16724"/>
        <p:guide pos="-2381"/>
        <p:guide pos="15257"/>
        <p:guide pos="3792"/>
        <p:guide pos="9084"/>
        <p:guide pos="2910"/>
        <p:guide pos="16139"/>
        <p:guide pos="21430"/>
        <p:guide pos="99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font" Target="fonts/font23.fntdata"/><Relationship Id="rId39" Type="http://schemas.openxmlformats.org/officeDocument/2006/relationships/tableStyles" Target="tableStyles.xml"/><Relationship Id="rId3" Type="http://schemas.openxmlformats.org/officeDocument/2006/relationships/notesMaster" Target="notesMasters/notesMaster1.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font" Target="fonts/font2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37" Type="http://schemas.openxmlformats.org/officeDocument/2006/relationships/viewProps" Target="view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font" Target="fonts/font25.fntdata"/><Relationship Id="rId36"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font" Target="fonts/font16.fntdata"/><Relationship Id="rId31" Type="http://schemas.openxmlformats.org/officeDocument/2006/relationships/font" Target="fonts/font28.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font" Target="fonts/font24.fntdata"/><Relationship Id="rId30" Type="http://schemas.openxmlformats.org/officeDocument/2006/relationships/font" Target="fonts/font27.fntdata"/><Relationship Id="rId35" Type="http://customschemas.google.com/relationships/presentationmetadata" Target="metadata"/><Relationship Id="rId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4265275" cy="25669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18646775" y="0"/>
            <a:ext cx="14263687" cy="25669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4157662" y="6400800"/>
            <a:ext cx="24603075" cy="17281526"/>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3292475" y="24642763"/>
            <a:ext cx="26333450" cy="201628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48639413"/>
            <a:ext cx="14265275" cy="25669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18646775" y="48639413"/>
            <a:ext cx="14263687" cy="25669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‹Nº›</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3292475" y="24642763"/>
            <a:ext cx="26333450" cy="201628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notes"/>
          <p:cNvSpPr>
            <a:spLocks noGrp="1" noRot="1" noChangeAspect="1"/>
          </p:cNvSpPr>
          <p:nvPr>
            <p:ph type="sldImg" idx="2"/>
          </p:nvPr>
        </p:nvSpPr>
        <p:spPr>
          <a:xfrm>
            <a:off x="4157663" y="6400800"/>
            <a:ext cx="24603075" cy="17281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2"/>
            <a:ext cx="30240288" cy="14160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5750" y="2"/>
            <a:ext cx="30224543" cy="14160503"/>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34011" y="15362647"/>
            <a:ext cx="19278184" cy="4531360"/>
          </a:xfrm>
        </p:spPr>
        <p:txBody>
          <a:bodyPr anchor="ctr">
            <a:normAutofit/>
          </a:bodyPr>
          <a:lstStyle>
            <a:lvl1pPr algn="r">
              <a:defRPr sz="13628" spc="619"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357203" y="15362647"/>
            <a:ext cx="7938076" cy="4531360"/>
          </a:xfrm>
        </p:spPr>
        <p:txBody>
          <a:bodyPr lIns="91440" rIns="91440" anchor="ctr">
            <a:normAutofit/>
          </a:bodyPr>
          <a:lstStyle>
            <a:lvl1pPr marL="0" indent="0" algn="l">
              <a:lnSpc>
                <a:spcPct val="100000"/>
              </a:lnSpc>
              <a:spcBef>
                <a:spcPts val="0"/>
              </a:spcBef>
              <a:buNone/>
              <a:defRPr sz="4956">
                <a:solidFill>
                  <a:schemeClr val="tx1">
                    <a:lumMod val="95000"/>
                    <a:lumOff val="5000"/>
                  </a:schemeClr>
                </a:solidFill>
              </a:defRPr>
            </a:lvl1pPr>
            <a:lvl2pPr marL="1416040" indent="0" algn="ctr">
              <a:buNone/>
              <a:defRPr sz="4956"/>
            </a:lvl2pPr>
            <a:lvl3pPr marL="2832080" indent="0" algn="ctr">
              <a:buNone/>
              <a:defRPr sz="4956"/>
            </a:lvl3pPr>
            <a:lvl4pPr marL="4248120" indent="0" algn="ctr">
              <a:buNone/>
              <a:defRPr sz="4956"/>
            </a:lvl4pPr>
            <a:lvl5pPr marL="5664159" indent="0" algn="ctr">
              <a:buNone/>
              <a:defRPr sz="4956"/>
            </a:lvl5pPr>
            <a:lvl6pPr marL="7080199" indent="0" algn="ctr">
              <a:buNone/>
              <a:defRPr sz="4956"/>
            </a:lvl6pPr>
            <a:lvl7pPr marL="8496239" indent="0" algn="ctr">
              <a:buNone/>
              <a:defRPr sz="4956"/>
            </a:lvl7pPr>
            <a:lvl8pPr marL="9912279" indent="0" algn="ctr">
              <a:buNone/>
              <a:defRPr sz="4956"/>
            </a:lvl8pPr>
            <a:lvl9pPr marL="11328319" indent="0" algn="ctr">
              <a:buNone/>
              <a:defRPr sz="4956"/>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cxnSp>
        <p:nvCxnSpPr>
          <p:cNvPr id="8" name="Straight Connector 7"/>
          <p:cNvCxnSpPr/>
          <p:nvPr/>
        </p:nvCxnSpPr>
        <p:spPr>
          <a:xfrm flipV="1">
            <a:off x="20802209" y="16304106"/>
            <a:ext cx="0" cy="28321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3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10781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11" y="2360083"/>
            <a:ext cx="6520562" cy="16756592"/>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457028" y="2360083"/>
            <a:ext cx="18805679" cy="1675659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cxnSp>
        <p:nvCxnSpPr>
          <p:cNvPr id="7" name="Straight Connector 6"/>
          <p:cNvCxnSpPr/>
          <p:nvPr/>
        </p:nvCxnSpPr>
        <p:spPr>
          <a:xfrm rot="5400000" flipV="1">
            <a:off x="24948238" y="465590"/>
            <a:ext cx="0" cy="22680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80849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2"/>
            <a:ext cx="30240288" cy="1416050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15750" y="2"/>
            <a:ext cx="30224543" cy="14160503"/>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34011" y="15362647"/>
            <a:ext cx="19278184" cy="4531360"/>
          </a:xfrm>
        </p:spPr>
        <p:txBody>
          <a:bodyPr anchor="ctr">
            <a:normAutofit/>
          </a:bodyPr>
          <a:lstStyle>
            <a:lvl1pPr algn="r">
              <a:defRPr sz="13628" b="0" spc="619"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357203" y="15362647"/>
            <a:ext cx="7938076" cy="4531360"/>
          </a:xfrm>
        </p:spPr>
        <p:txBody>
          <a:bodyPr lIns="91440" rIns="91440" anchor="ctr">
            <a:normAutofit/>
          </a:bodyPr>
          <a:lstStyle>
            <a:lvl1pPr marL="0" indent="0">
              <a:lnSpc>
                <a:spcPct val="100000"/>
              </a:lnSpc>
              <a:spcBef>
                <a:spcPts val="0"/>
              </a:spcBef>
              <a:buNone/>
              <a:defRPr sz="4956">
                <a:solidFill>
                  <a:schemeClr val="tx1">
                    <a:lumMod val="95000"/>
                    <a:lumOff val="5000"/>
                  </a:schemeClr>
                </a:solidFill>
              </a:defRPr>
            </a:lvl1pPr>
            <a:lvl2pPr marL="1416040" indent="0">
              <a:buNone/>
              <a:defRPr sz="4956">
                <a:solidFill>
                  <a:schemeClr val="tx1">
                    <a:tint val="75000"/>
                  </a:schemeClr>
                </a:solidFill>
              </a:defRPr>
            </a:lvl2pPr>
            <a:lvl3pPr marL="2832080" indent="0">
              <a:buNone/>
              <a:defRPr sz="4956">
                <a:solidFill>
                  <a:schemeClr val="tx1">
                    <a:tint val="75000"/>
                  </a:schemeClr>
                </a:solidFill>
              </a:defRPr>
            </a:lvl3pPr>
            <a:lvl4pPr marL="4248120" indent="0">
              <a:buNone/>
              <a:defRPr sz="4336">
                <a:solidFill>
                  <a:schemeClr val="tx1">
                    <a:tint val="75000"/>
                  </a:schemeClr>
                </a:solidFill>
              </a:defRPr>
            </a:lvl4pPr>
            <a:lvl5pPr marL="5664159" indent="0">
              <a:buNone/>
              <a:defRPr sz="4336">
                <a:solidFill>
                  <a:schemeClr val="tx1">
                    <a:tint val="75000"/>
                  </a:schemeClr>
                </a:solidFill>
              </a:defRPr>
            </a:lvl5pPr>
            <a:lvl6pPr marL="7080199" indent="0">
              <a:buNone/>
              <a:defRPr sz="4336">
                <a:solidFill>
                  <a:schemeClr val="tx1">
                    <a:tint val="75000"/>
                  </a:schemeClr>
                </a:solidFill>
              </a:defRPr>
            </a:lvl6pPr>
            <a:lvl7pPr marL="8496239" indent="0">
              <a:buNone/>
              <a:defRPr sz="4336">
                <a:solidFill>
                  <a:schemeClr val="tx1">
                    <a:tint val="75000"/>
                  </a:schemeClr>
                </a:solidFill>
              </a:defRPr>
            </a:lvl7pPr>
            <a:lvl8pPr marL="9912279" indent="0">
              <a:buNone/>
              <a:defRPr sz="4336">
                <a:solidFill>
                  <a:schemeClr val="tx1">
                    <a:tint val="75000"/>
                  </a:schemeClr>
                </a:solidFill>
              </a:defRPr>
            </a:lvl8pPr>
            <a:lvl9pPr marL="11328319" indent="0">
              <a:buNone/>
              <a:defRPr sz="4336">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cxnSp>
        <p:nvCxnSpPr>
          <p:cNvPr id="8" name="Straight Connector 7"/>
          <p:cNvCxnSpPr/>
          <p:nvPr/>
        </p:nvCxnSpPr>
        <p:spPr>
          <a:xfrm flipV="1">
            <a:off x="20802209" y="16304106"/>
            <a:ext cx="0" cy="28321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3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540184" y="1812544"/>
            <a:ext cx="24109070" cy="4644644"/>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40184" y="7080250"/>
            <a:ext cx="11793712" cy="1246124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4855542" y="7080250"/>
            <a:ext cx="11793712" cy="1246124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90098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2540184" y="1812544"/>
            <a:ext cx="24109070" cy="464464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40184" y="6750817"/>
            <a:ext cx="11793712" cy="2548890"/>
          </a:xfrm>
        </p:spPr>
        <p:txBody>
          <a:bodyPr lIns="137160" rIns="137160" anchor="ctr">
            <a:normAutofit/>
          </a:bodyPr>
          <a:lstStyle>
            <a:lvl1pPr marL="0" indent="0">
              <a:spcBef>
                <a:spcPts val="0"/>
              </a:spcBef>
              <a:spcAft>
                <a:spcPts val="0"/>
              </a:spcAft>
              <a:buNone/>
              <a:defRPr sz="6814" b="0" cap="none" baseline="0">
                <a:solidFill>
                  <a:schemeClr val="accent1"/>
                </a:solidFill>
                <a:latin typeface="+mn-lt"/>
              </a:defRPr>
            </a:lvl1pPr>
            <a:lvl2pPr marL="1416040" indent="0">
              <a:buNone/>
              <a:defRPr sz="6194" b="1"/>
            </a:lvl2pPr>
            <a:lvl3pPr marL="2832080" indent="0">
              <a:buNone/>
              <a:defRPr sz="5575" b="1"/>
            </a:lvl3pPr>
            <a:lvl4pPr marL="4248120" indent="0">
              <a:buNone/>
              <a:defRPr sz="4956" b="1"/>
            </a:lvl4pPr>
            <a:lvl5pPr marL="5664159" indent="0">
              <a:buNone/>
              <a:defRPr sz="4956" b="1"/>
            </a:lvl5pPr>
            <a:lvl6pPr marL="7080199" indent="0">
              <a:buNone/>
              <a:defRPr sz="4956" b="1"/>
            </a:lvl6pPr>
            <a:lvl7pPr marL="8496239" indent="0">
              <a:buNone/>
              <a:defRPr sz="4956" b="1"/>
            </a:lvl7pPr>
            <a:lvl8pPr marL="9912279" indent="0">
              <a:buNone/>
              <a:defRPr sz="4956" b="1"/>
            </a:lvl8pPr>
            <a:lvl9pPr marL="11328319" indent="0">
              <a:buNone/>
              <a:defRPr sz="4956" b="1"/>
            </a:lvl9pPr>
          </a:lstStyle>
          <a:p>
            <a:pPr lvl="0"/>
            <a:r>
              <a:rPr lang="es-ES"/>
              <a:t>Haga clic para modificar los estilos de texto del patrón</a:t>
            </a:r>
          </a:p>
        </p:txBody>
      </p:sp>
      <p:sp>
        <p:nvSpPr>
          <p:cNvPr id="4" name="Content Placeholder 3"/>
          <p:cNvSpPr>
            <a:spLocks noGrp="1"/>
          </p:cNvSpPr>
          <p:nvPr>
            <p:ph sz="half" idx="2"/>
          </p:nvPr>
        </p:nvSpPr>
        <p:spPr>
          <a:xfrm>
            <a:off x="2540184" y="9191899"/>
            <a:ext cx="11793712" cy="103495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4855542" y="6750817"/>
            <a:ext cx="11793712" cy="2548890"/>
          </a:xfrm>
        </p:spPr>
        <p:txBody>
          <a:bodyPr lIns="137160" rIns="137160" anchor="ctr">
            <a:normAutofit/>
          </a:bodyPr>
          <a:lstStyle>
            <a:lvl1pPr marL="0" indent="0">
              <a:spcBef>
                <a:spcPts val="0"/>
              </a:spcBef>
              <a:spcAft>
                <a:spcPts val="0"/>
              </a:spcAft>
              <a:buNone/>
              <a:defRPr lang="en-US" sz="6814" b="0" kern="1200" cap="none" baseline="0" dirty="0">
                <a:solidFill>
                  <a:schemeClr val="accent1"/>
                </a:solidFill>
                <a:latin typeface="+mn-lt"/>
                <a:ea typeface="+mn-ea"/>
                <a:cs typeface="+mn-cs"/>
              </a:defRPr>
            </a:lvl1pPr>
            <a:lvl2pPr marL="1416040" indent="0">
              <a:buNone/>
              <a:defRPr sz="6194" b="1"/>
            </a:lvl2pPr>
            <a:lvl3pPr marL="2832080" indent="0">
              <a:buNone/>
              <a:defRPr sz="5575" b="1"/>
            </a:lvl3pPr>
            <a:lvl4pPr marL="4248120" indent="0">
              <a:buNone/>
              <a:defRPr sz="4956" b="1"/>
            </a:lvl4pPr>
            <a:lvl5pPr marL="5664159" indent="0">
              <a:buNone/>
              <a:defRPr sz="4956" b="1"/>
            </a:lvl5pPr>
            <a:lvl6pPr marL="7080199" indent="0">
              <a:buNone/>
              <a:defRPr sz="4956" b="1"/>
            </a:lvl6pPr>
            <a:lvl7pPr marL="8496239" indent="0">
              <a:buNone/>
              <a:defRPr sz="4956" b="1"/>
            </a:lvl7pPr>
            <a:lvl8pPr marL="9912279" indent="0">
              <a:buNone/>
              <a:defRPr sz="4956" b="1"/>
            </a:lvl8pPr>
            <a:lvl9pPr marL="11328319" indent="0">
              <a:buNone/>
              <a:defRPr sz="4956" b="1"/>
            </a:lvl9pPr>
          </a:lstStyle>
          <a:p>
            <a:pPr marL="0" lvl="0" indent="0" algn="l" defTabSz="2832080" rtl="0" eaLnBrk="1" latinLnBrk="0" hangingPunct="1">
              <a:lnSpc>
                <a:spcPct val="90000"/>
              </a:lnSpc>
              <a:spcBef>
                <a:spcPts val="5575"/>
              </a:spcBef>
              <a:buNone/>
            </a:pPr>
            <a:r>
              <a:rPr lang="es-ES"/>
              <a:t>Haga clic para modificar los estilos de texto del patrón</a:t>
            </a:r>
          </a:p>
        </p:txBody>
      </p:sp>
      <p:sp>
        <p:nvSpPr>
          <p:cNvPr id="6" name="Content Placeholder 5"/>
          <p:cNvSpPr>
            <a:spLocks noGrp="1"/>
          </p:cNvSpPr>
          <p:nvPr>
            <p:ph sz="quarter" idx="4"/>
          </p:nvPr>
        </p:nvSpPr>
        <p:spPr>
          <a:xfrm>
            <a:off x="14855542" y="9191899"/>
            <a:ext cx="11793712" cy="103495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8659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428453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18797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2540184" y="1460368"/>
            <a:ext cx="10886504" cy="5380990"/>
          </a:xfrm>
        </p:spPr>
        <p:txBody>
          <a:bodyPr>
            <a:noAutofit/>
          </a:bodyPr>
          <a:lstStyle>
            <a:lvl1pPr>
              <a:lnSpc>
                <a:spcPct val="80000"/>
              </a:lnSpc>
              <a:defRPr sz="11150"/>
            </a:lvl1pPr>
          </a:lstStyle>
          <a:p>
            <a:r>
              <a:rPr lang="es-ES"/>
              <a:t>Haga clic para modificar el estilo de título del patrón</a:t>
            </a:r>
            <a:endParaRPr lang="en-US" dirty="0"/>
          </a:p>
        </p:txBody>
      </p:sp>
      <p:sp>
        <p:nvSpPr>
          <p:cNvPr id="3" name="Content Placeholder 2"/>
          <p:cNvSpPr>
            <a:spLocks noGrp="1"/>
          </p:cNvSpPr>
          <p:nvPr>
            <p:ph idx="1"/>
          </p:nvPr>
        </p:nvSpPr>
        <p:spPr>
          <a:xfrm>
            <a:off x="14175135" y="2548890"/>
            <a:ext cx="14084414" cy="16058007"/>
          </a:xfrm>
        </p:spPr>
        <p:txBody>
          <a:bodyPr>
            <a:normAutofit/>
          </a:bodyPr>
          <a:lstStyle>
            <a:lvl1pPr>
              <a:defRPr sz="6194"/>
            </a:lvl1pPr>
            <a:lvl2pPr>
              <a:defRPr sz="4956"/>
            </a:lvl2pPr>
            <a:lvl3pPr>
              <a:defRPr sz="3717"/>
            </a:lvl3pPr>
            <a:lvl4pPr>
              <a:defRPr sz="3717"/>
            </a:lvl4pPr>
            <a:lvl5pPr>
              <a:defRPr sz="3717"/>
            </a:lvl5pPr>
            <a:lvl6pPr>
              <a:defRPr sz="3717"/>
            </a:lvl6pPr>
            <a:lvl7pPr>
              <a:defRPr sz="3717"/>
            </a:lvl7pPr>
            <a:lvl8pPr>
              <a:defRPr sz="3717"/>
            </a:lvl8pPr>
            <a:lvl9pPr>
              <a:defRPr sz="371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40184" y="6991998"/>
            <a:ext cx="10886504" cy="11652661"/>
          </a:xfrm>
        </p:spPr>
        <p:txBody>
          <a:bodyPr lIns="91440" rIns="91440">
            <a:normAutofit/>
          </a:bodyPr>
          <a:lstStyle>
            <a:lvl1pPr marL="0" indent="0">
              <a:lnSpc>
                <a:spcPct val="108000"/>
              </a:lnSpc>
              <a:spcBef>
                <a:spcPts val="1858"/>
              </a:spcBef>
              <a:buNone/>
              <a:defRPr sz="4956"/>
            </a:lvl1pPr>
            <a:lvl2pPr marL="1416040" indent="0">
              <a:buNone/>
              <a:defRPr sz="3717"/>
            </a:lvl2pPr>
            <a:lvl3pPr marL="2832080" indent="0">
              <a:buNone/>
              <a:defRPr sz="3097"/>
            </a:lvl3pPr>
            <a:lvl4pPr marL="4248120" indent="0">
              <a:buNone/>
              <a:defRPr sz="2787"/>
            </a:lvl4pPr>
            <a:lvl5pPr marL="5664159" indent="0">
              <a:buNone/>
              <a:defRPr sz="2787"/>
            </a:lvl5pPr>
            <a:lvl6pPr marL="7080199" indent="0">
              <a:buNone/>
              <a:defRPr sz="2787"/>
            </a:lvl6pPr>
            <a:lvl7pPr marL="8496239" indent="0">
              <a:buNone/>
              <a:defRPr sz="2787"/>
            </a:lvl7pPr>
            <a:lvl8pPr marL="9912279" indent="0">
              <a:buNone/>
              <a:defRPr sz="2787"/>
            </a:lvl8pPr>
            <a:lvl9pPr marL="11328319" indent="0">
              <a:buNone/>
              <a:defRPr sz="278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a:p>
        </p:txBody>
      </p:sp>
    </p:spTree>
    <p:extLst>
      <p:ext uri="{BB962C8B-B14F-4D97-AF65-F5344CB8AC3E}">
        <p14:creationId xmlns:p14="http://schemas.microsoft.com/office/powerpoint/2010/main" val="275704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34011" y="15362650"/>
            <a:ext cx="19278184" cy="4531360"/>
          </a:xfrm>
        </p:spPr>
        <p:txBody>
          <a:bodyPr anchor="ctr">
            <a:normAutofit/>
          </a:bodyPr>
          <a:lstStyle>
            <a:lvl1pPr algn="r">
              <a:defRPr sz="13628" spc="619"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3"/>
            <a:ext cx="30232728" cy="14160500"/>
          </a:xfrm>
          <a:solidFill>
            <a:schemeClr val="accent1">
              <a:lumMod val="60000"/>
              <a:lumOff val="40000"/>
            </a:schemeClr>
          </a:solidFill>
        </p:spPr>
        <p:txBody>
          <a:bodyPr lIns="457200" tIns="365760" anchor="t"/>
          <a:lstStyle>
            <a:lvl1pPr marL="0" indent="0">
              <a:buNone/>
              <a:defRPr sz="7433"/>
            </a:lvl1pPr>
            <a:lvl2pPr marL="1062030" indent="0">
              <a:buNone/>
              <a:defRPr sz="6504"/>
            </a:lvl2pPr>
            <a:lvl3pPr marL="2124060" indent="0">
              <a:buNone/>
              <a:defRPr sz="5575"/>
            </a:lvl3pPr>
            <a:lvl4pPr marL="3186090" indent="0">
              <a:buNone/>
              <a:defRPr sz="4646"/>
            </a:lvl4pPr>
            <a:lvl5pPr marL="4248120" indent="0">
              <a:buNone/>
              <a:defRPr sz="4646"/>
            </a:lvl5pPr>
            <a:lvl6pPr marL="5310149" indent="0">
              <a:buNone/>
              <a:defRPr sz="4646"/>
            </a:lvl6pPr>
            <a:lvl7pPr marL="6372179" indent="0">
              <a:buNone/>
              <a:defRPr sz="4646"/>
            </a:lvl7pPr>
            <a:lvl8pPr marL="7434209" indent="0">
              <a:buNone/>
              <a:defRPr sz="4646"/>
            </a:lvl8pPr>
            <a:lvl9pPr marL="8496239" indent="0">
              <a:buNone/>
              <a:defRPr sz="464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1357203" y="15362650"/>
            <a:ext cx="7938076" cy="4531360"/>
          </a:xfrm>
        </p:spPr>
        <p:txBody>
          <a:bodyPr lIns="91440" rIns="91440" anchor="ctr">
            <a:normAutofit/>
          </a:bodyPr>
          <a:lstStyle>
            <a:lvl1pPr marL="0" indent="0">
              <a:lnSpc>
                <a:spcPct val="100000"/>
              </a:lnSpc>
              <a:spcBef>
                <a:spcPts val="0"/>
              </a:spcBef>
              <a:buNone/>
              <a:defRPr sz="4956">
                <a:solidFill>
                  <a:schemeClr val="tx1">
                    <a:lumMod val="95000"/>
                    <a:lumOff val="5000"/>
                  </a:schemeClr>
                </a:solidFill>
              </a:defRPr>
            </a:lvl1pPr>
            <a:lvl2pPr marL="1062030" indent="0">
              <a:buNone/>
              <a:defRPr sz="3252"/>
            </a:lvl2pPr>
            <a:lvl3pPr marL="2124060" indent="0">
              <a:buNone/>
              <a:defRPr sz="2787"/>
            </a:lvl3pPr>
            <a:lvl4pPr marL="3186090" indent="0">
              <a:buNone/>
              <a:defRPr sz="2323"/>
            </a:lvl4pPr>
            <a:lvl5pPr marL="4248120" indent="0">
              <a:buNone/>
              <a:defRPr sz="2323"/>
            </a:lvl5pPr>
            <a:lvl6pPr marL="5310149" indent="0">
              <a:buNone/>
              <a:defRPr sz="2323"/>
            </a:lvl6pPr>
            <a:lvl7pPr marL="6372179" indent="0">
              <a:buNone/>
              <a:defRPr sz="2323"/>
            </a:lvl7pPr>
            <a:lvl8pPr marL="7434209" indent="0">
              <a:buNone/>
              <a:defRPr sz="2323"/>
            </a:lvl8pPr>
            <a:lvl9pPr marL="8496239" indent="0">
              <a:buNone/>
              <a:defRPr sz="232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‹Nº›</a:t>
            </a:fld>
            <a:endParaRPr lang="en-US" sz="1400">
              <a:solidFill>
                <a:srgbClr val="000000"/>
              </a:solidFill>
              <a:latin typeface="Arial"/>
              <a:ea typeface="Arial"/>
              <a:cs typeface="Arial"/>
              <a:sym typeface="Arial"/>
            </a:endParaRPr>
          </a:p>
        </p:txBody>
      </p:sp>
      <p:cxnSp>
        <p:nvCxnSpPr>
          <p:cNvPr id="8" name="Straight Connector 7"/>
          <p:cNvCxnSpPr/>
          <p:nvPr/>
        </p:nvCxnSpPr>
        <p:spPr>
          <a:xfrm flipV="1">
            <a:off x="20802209" y="16304106"/>
            <a:ext cx="0" cy="28321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9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184" y="1812544"/>
            <a:ext cx="24109070" cy="46446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40186" y="7080250"/>
            <a:ext cx="24109073" cy="1246124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540189" y="20041208"/>
            <a:ext cx="5343003" cy="849630"/>
          </a:xfrm>
          <a:prstGeom prst="rect">
            <a:avLst/>
          </a:prstGeom>
        </p:spPr>
        <p:txBody>
          <a:bodyPr vert="horz" lIns="91440" tIns="45720" rIns="91440" bIns="45720" rtlCol="0" anchor="ctr"/>
          <a:lstStyle>
            <a:lvl1pPr algn="l">
              <a:defRPr sz="3097">
                <a:solidFill>
                  <a:schemeClr val="tx1">
                    <a:lumMod val="95000"/>
                    <a:lumOff val="5000"/>
                  </a:schemeClr>
                </a:solidFill>
                <a:latin typeface="+mj-lt"/>
              </a:defRPr>
            </a:lvl1pPr>
          </a:lstStyle>
          <a:p>
            <a:endParaRPr lang="es-ES"/>
          </a:p>
        </p:txBody>
      </p:sp>
      <p:sp>
        <p:nvSpPr>
          <p:cNvPr id="5" name="Footer Placeholder 4"/>
          <p:cNvSpPr>
            <a:spLocks noGrp="1"/>
          </p:cNvSpPr>
          <p:nvPr>
            <p:ph type="ftr" sz="quarter" idx="3"/>
          </p:nvPr>
        </p:nvSpPr>
        <p:spPr>
          <a:xfrm>
            <a:off x="12012114" y="20041208"/>
            <a:ext cx="14637616" cy="849630"/>
          </a:xfrm>
          <a:prstGeom prst="rect">
            <a:avLst/>
          </a:prstGeom>
        </p:spPr>
        <p:txBody>
          <a:bodyPr vert="horz" lIns="91440" tIns="45720" rIns="91440" bIns="45720" rtlCol="0" anchor="ctr"/>
          <a:lstStyle>
            <a:lvl1pPr algn="r">
              <a:defRPr sz="3097"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26880256" y="20041208"/>
            <a:ext cx="2415023" cy="849630"/>
          </a:xfrm>
          <a:prstGeom prst="rect">
            <a:avLst/>
          </a:prstGeom>
        </p:spPr>
        <p:txBody>
          <a:bodyPr vert="horz" lIns="91440" tIns="45720" rIns="91440" bIns="45720" rtlCol="0" anchor="ctr"/>
          <a:lstStyle>
            <a:lvl1pPr algn="l">
              <a:defRPr sz="3097">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US" smtClean="0"/>
              <a:t>‹Nº›</a:t>
            </a:fld>
            <a:endParaRPr lang="en-US" sz="1400">
              <a:solidFill>
                <a:srgbClr val="000000"/>
              </a:solidFill>
              <a:latin typeface="Arial"/>
              <a:ea typeface="Arial"/>
              <a:cs typeface="Arial"/>
              <a:sym typeface="Arial"/>
            </a:endParaRPr>
          </a:p>
        </p:txBody>
      </p:sp>
      <p:cxnSp>
        <p:nvCxnSpPr>
          <p:cNvPr id="7" name="Straight Connector 6"/>
          <p:cNvCxnSpPr/>
          <p:nvPr/>
        </p:nvCxnSpPr>
        <p:spPr>
          <a:xfrm flipV="1">
            <a:off x="1890018" y="2559309"/>
            <a:ext cx="0" cy="28321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32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2832080" rtl="0" eaLnBrk="1" latinLnBrk="0" hangingPunct="1">
        <a:lnSpc>
          <a:spcPct val="80000"/>
        </a:lnSpc>
        <a:spcBef>
          <a:spcPct val="0"/>
        </a:spcBef>
        <a:buNone/>
        <a:defRPr sz="13628" kern="1200" cap="all" spc="310" baseline="0">
          <a:solidFill>
            <a:schemeClr val="tx1">
              <a:lumMod val="95000"/>
              <a:lumOff val="5000"/>
            </a:schemeClr>
          </a:solidFill>
          <a:latin typeface="+mj-lt"/>
          <a:ea typeface="+mj-ea"/>
          <a:cs typeface="+mj-cs"/>
        </a:defRPr>
      </a:lvl1pPr>
    </p:titleStyle>
    <p:bodyStyle>
      <a:lvl1pPr marL="283208" indent="-283208" algn="l" defTabSz="2832080" rtl="0" eaLnBrk="1" latinLnBrk="0" hangingPunct="1">
        <a:lnSpc>
          <a:spcPct val="90000"/>
        </a:lnSpc>
        <a:spcBef>
          <a:spcPts val="3717"/>
        </a:spcBef>
        <a:spcAft>
          <a:spcPts val="619"/>
        </a:spcAft>
        <a:buClr>
          <a:schemeClr val="accent1"/>
        </a:buClr>
        <a:buSzPct val="100000"/>
        <a:buFont typeface="Tw Cen MT" panose="020B0602020104020603" pitchFamily="34" charset="0"/>
        <a:buChar char=" "/>
        <a:defRPr sz="6194" kern="1200">
          <a:solidFill>
            <a:schemeClr val="tx1"/>
          </a:solidFill>
          <a:latin typeface="+mn-lt"/>
          <a:ea typeface="+mn-ea"/>
          <a:cs typeface="+mn-cs"/>
        </a:defRPr>
      </a:lvl1pPr>
      <a:lvl2pPr marL="821303"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4956" kern="1200">
          <a:solidFill>
            <a:schemeClr val="tx1"/>
          </a:solidFill>
          <a:latin typeface="+mn-lt"/>
          <a:ea typeface="+mn-ea"/>
          <a:cs typeface="+mn-cs"/>
        </a:defRPr>
      </a:lvl2pPr>
      <a:lvl3pPr marL="1387719"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3pPr>
      <a:lvl4pPr marL="1840852"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4pPr>
      <a:lvl5pPr marL="2407268"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5pPr>
      <a:lvl6pPr marL="2832080"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6pPr>
      <a:lvl7pPr marL="3285212"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7pPr>
      <a:lvl8pPr marL="3766666"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8pPr>
      <a:lvl9pPr marL="4219799" indent="-424812" algn="l" defTabSz="2832080" rtl="0" eaLnBrk="1" latinLnBrk="0" hangingPunct="1">
        <a:lnSpc>
          <a:spcPct val="90000"/>
        </a:lnSpc>
        <a:spcBef>
          <a:spcPts val="619"/>
        </a:spcBef>
        <a:spcAft>
          <a:spcPts val="1239"/>
        </a:spcAft>
        <a:buClr>
          <a:schemeClr val="accent1"/>
        </a:buClr>
        <a:buFont typeface="Wingdings 3" pitchFamily="18" charset="2"/>
        <a:buChar char=""/>
        <a:defRPr sz="3717" kern="1200">
          <a:solidFill>
            <a:schemeClr val="tx1"/>
          </a:solidFill>
          <a:latin typeface="+mn-lt"/>
          <a:ea typeface="+mn-ea"/>
          <a:cs typeface="+mn-cs"/>
        </a:defRPr>
      </a:lvl9pPr>
    </p:bodyStyle>
    <p:otherStyle>
      <a:defPPr>
        <a:defRPr lang="en-US"/>
      </a:defPPr>
      <a:lvl1pPr marL="0" algn="l" defTabSz="2832080" rtl="0" eaLnBrk="1" latinLnBrk="0" hangingPunct="1">
        <a:defRPr sz="5575" kern="1200">
          <a:solidFill>
            <a:schemeClr val="tx1"/>
          </a:solidFill>
          <a:latin typeface="+mn-lt"/>
          <a:ea typeface="+mn-ea"/>
          <a:cs typeface="+mn-cs"/>
        </a:defRPr>
      </a:lvl1pPr>
      <a:lvl2pPr marL="1416040" algn="l" defTabSz="2832080" rtl="0" eaLnBrk="1" latinLnBrk="0" hangingPunct="1">
        <a:defRPr sz="5575" kern="1200">
          <a:solidFill>
            <a:schemeClr val="tx1"/>
          </a:solidFill>
          <a:latin typeface="+mn-lt"/>
          <a:ea typeface="+mn-ea"/>
          <a:cs typeface="+mn-cs"/>
        </a:defRPr>
      </a:lvl2pPr>
      <a:lvl3pPr marL="2832080" algn="l" defTabSz="2832080" rtl="0" eaLnBrk="1" latinLnBrk="0" hangingPunct="1">
        <a:defRPr sz="5575" kern="1200">
          <a:solidFill>
            <a:schemeClr val="tx1"/>
          </a:solidFill>
          <a:latin typeface="+mn-lt"/>
          <a:ea typeface="+mn-ea"/>
          <a:cs typeface="+mn-cs"/>
        </a:defRPr>
      </a:lvl3pPr>
      <a:lvl4pPr marL="4248120" algn="l" defTabSz="2832080" rtl="0" eaLnBrk="1" latinLnBrk="0" hangingPunct="1">
        <a:defRPr sz="5575" kern="1200">
          <a:solidFill>
            <a:schemeClr val="tx1"/>
          </a:solidFill>
          <a:latin typeface="+mn-lt"/>
          <a:ea typeface="+mn-ea"/>
          <a:cs typeface="+mn-cs"/>
        </a:defRPr>
      </a:lvl4pPr>
      <a:lvl5pPr marL="5664159" algn="l" defTabSz="2832080" rtl="0" eaLnBrk="1" latinLnBrk="0" hangingPunct="1">
        <a:defRPr sz="5575" kern="1200">
          <a:solidFill>
            <a:schemeClr val="tx1"/>
          </a:solidFill>
          <a:latin typeface="+mn-lt"/>
          <a:ea typeface="+mn-ea"/>
          <a:cs typeface="+mn-cs"/>
        </a:defRPr>
      </a:lvl5pPr>
      <a:lvl6pPr marL="7080199" algn="l" defTabSz="2832080" rtl="0" eaLnBrk="1" latinLnBrk="0" hangingPunct="1">
        <a:defRPr sz="5575" kern="1200">
          <a:solidFill>
            <a:schemeClr val="tx1"/>
          </a:solidFill>
          <a:latin typeface="+mn-lt"/>
          <a:ea typeface="+mn-ea"/>
          <a:cs typeface="+mn-cs"/>
        </a:defRPr>
      </a:lvl6pPr>
      <a:lvl7pPr marL="8496239" algn="l" defTabSz="2832080" rtl="0" eaLnBrk="1" latinLnBrk="0" hangingPunct="1">
        <a:defRPr sz="5575" kern="1200">
          <a:solidFill>
            <a:schemeClr val="tx1"/>
          </a:solidFill>
          <a:latin typeface="+mn-lt"/>
          <a:ea typeface="+mn-ea"/>
          <a:cs typeface="+mn-cs"/>
        </a:defRPr>
      </a:lvl7pPr>
      <a:lvl8pPr marL="9912279" algn="l" defTabSz="2832080" rtl="0" eaLnBrk="1" latinLnBrk="0" hangingPunct="1">
        <a:defRPr sz="5575" kern="1200">
          <a:solidFill>
            <a:schemeClr val="tx1"/>
          </a:solidFill>
          <a:latin typeface="+mn-lt"/>
          <a:ea typeface="+mn-ea"/>
          <a:cs typeface="+mn-cs"/>
        </a:defRPr>
      </a:lvl8pPr>
      <a:lvl9pPr marL="11328319" algn="l" defTabSz="2832080" rtl="0" eaLnBrk="1" latinLnBrk="0" hangingPunct="1">
        <a:defRPr sz="5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9216"/>
          </a:schemeClr>
        </a:solidFill>
        <a:effectLst/>
      </p:bgPr>
    </p:bg>
    <p:spTree>
      <p:nvGrpSpPr>
        <p:cNvPr id="1" name="Shape 187"/>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6EF3F85-EC0D-44CB-B247-79AA7D3D34BC}"/>
              </a:ext>
            </a:extLst>
          </p:cNvPr>
          <p:cNvSpPr/>
          <p:nvPr/>
        </p:nvSpPr>
        <p:spPr>
          <a:xfrm>
            <a:off x="490653" y="2892209"/>
            <a:ext cx="29283103" cy="17440491"/>
          </a:xfrm>
          <a:prstGeom prst="roundRect">
            <a:avLst>
              <a:gd name="adj" fmla="val 3288"/>
            </a:avLst>
          </a:prstGeom>
          <a:solidFill>
            <a:schemeClr val="accent2">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1" name="Google Shape;191;p3"/>
          <p:cNvSpPr/>
          <p:nvPr/>
        </p:nvSpPr>
        <p:spPr>
          <a:xfrm>
            <a:off x="8294687" y="3527426"/>
            <a:ext cx="21001038" cy="8305800"/>
          </a:xfrm>
          <a:prstGeom prst="roundRect">
            <a:avLst>
              <a:gd name="adj" fmla="val 716"/>
            </a:avLst>
          </a:prstGeom>
          <a:solidFill>
            <a:schemeClr val="bg1">
              <a:alpha val="73000"/>
            </a:schemeClr>
          </a:solidFill>
          <a:ln w="952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192" name="Google Shape;192;p3"/>
          <p:cNvSpPr txBox="1"/>
          <p:nvPr/>
        </p:nvSpPr>
        <p:spPr>
          <a:xfrm>
            <a:off x="15564816" y="3426197"/>
            <a:ext cx="5795962" cy="577850"/>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RESULTS AND DISCUSSION</a:t>
            </a:r>
            <a:endParaRPr sz="1400" b="0" i="0" u="none" strike="noStrike" cap="none" dirty="0">
              <a:solidFill>
                <a:srgbClr val="373D3D"/>
              </a:solidFill>
              <a:latin typeface="Arial"/>
              <a:ea typeface="Arial"/>
              <a:cs typeface="Arial"/>
              <a:sym typeface="Arial"/>
            </a:endParaRPr>
          </a:p>
        </p:txBody>
      </p:sp>
      <p:sp>
        <p:nvSpPr>
          <p:cNvPr id="195" name="Google Shape;195;p3"/>
          <p:cNvSpPr/>
          <p:nvPr/>
        </p:nvSpPr>
        <p:spPr>
          <a:xfrm>
            <a:off x="944562" y="3527424"/>
            <a:ext cx="6300787" cy="16180134"/>
          </a:xfrm>
          <a:prstGeom prst="roundRect">
            <a:avLst>
              <a:gd name="adj" fmla="val 716"/>
            </a:avLst>
          </a:prstGeom>
          <a:solidFill>
            <a:schemeClr val="lt1">
              <a:alpha val="73000"/>
            </a:schemeClr>
          </a:solidFill>
          <a:ln w="952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196" name="Google Shape;196;p3"/>
          <p:cNvSpPr txBox="1"/>
          <p:nvPr/>
        </p:nvSpPr>
        <p:spPr>
          <a:xfrm>
            <a:off x="1150938" y="3672247"/>
            <a:ext cx="5795962" cy="577850"/>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INTRODUCTION</a:t>
            </a:r>
            <a:endParaRPr sz="1400" b="0" i="0" u="none" strike="noStrike" cap="none" dirty="0">
              <a:solidFill>
                <a:srgbClr val="373D3D"/>
              </a:solidFill>
              <a:latin typeface="Arial"/>
              <a:ea typeface="Arial"/>
              <a:cs typeface="Arial"/>
              <a:sym typeface="Arial"/>
            </a:endParaRPr>
          </a:p>
        </p:txBody>
      </p:sp>
      <p:sp>
        <p:nvSpPr>
          <p:cNvPr id="199" name="Google Shape;199;p3"/>
          <p:cNvSpPr/>
          <p:nvPr/>
        </p:nvSpPr>
        <p:spPr>
          <a:xfrm>
            <a:off x="22994938" y="16313150"/>
            <a:ext cx="6300787" cy="3314700"/>
          </a:xfrm>
          <a:prstGeom prst="roundRect">
            <a:avLst>
              <a:gd name="adj" fmla="val 716"/>
            </a:avLst>
          </a:prstGeom>
          <a:solidFill>
            <a:schemeClr val="lt1">
              <a:alpha val="73000"/>
            </a:schemeClr>
          </a:solidFill>
          <a:ln w="952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00" name="Google Shape;200;p3"/>
          <p:cNvSpPr txBox="1"/>
          <p:nvPr/>
        </p:nvSpPr>
        <p:spPr>
          <a:xfrm>
            <a:off x="22890163" y="16454438"/>
            <a:ext cx="5795962" cy="576262"/>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ACKNOWLEDGEMENTS</a:t>
            </a:r>
            <a:endParaRPr sz="1400" b="0" i="0" u="none" strike="noStrike" cap="none" dirty="0">
              <a:solidFill>
                <a:srgbClr val="373D3D"/>
              </a:solidFill>
              <a:latin typeface="Arial"/>
              <a:ea typeface="Arial"/>
              <a:cs typeface="Arial"/>
              <a:sym typeface="Arial"/>
            </a:endParaRPr>
          </a:p>
        </p:txBody>
      </p:sp>
      <p:sp>
        <p:nvSpPr>
          <p:cNvPr id="201" name="Google Shape;201;p3"/>
          <p:cNvSpPr/>
          <p:nvPr/>
        </p:nvSpPr>
        <p:spPr>
          <a:xfrm>
            <a:off x="22994938" y="12504663"/>
            <a:ext cx="6300787" cy="3573537"/>
          </a:xfrm>
          <a:prstGeom prst="roundRect">
            <a:avLst>
              <a:gd name="adj" fmla="val 716"/>
            </a:avLst>
          </a:prstGeom>
          <a:solidFill>
            <a:schemeClr val="lt1">
              <a:alpha val="73000"/>
            </a:schemeClr>
          </a:solidFill>
          <a:ln w="952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02" name="Google Shape;202;p3"/>
          <p:cNvSpPr txBox="1"/>
          <p:nvPr/>
        </p:nvSpPr>
        <p:spPr>
          <a:xfrm>
            <a:off x="22890163" y="12644363"/>
            <a:ext cx="5795962" cy="577850"/>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REFERENCES</a:t>
            </a:r>
            <a:endParaRPr sz="1400" b="0" i="0" u="none" strike="noStrike" cap="none" dirty="0">
              <a:solidFill>
                <a:srgbClr val="373D3D"/>
              </a:solidFill>
              <a:latin typeface="Arial"/>
              <a:ea typeface="Arial"/>
              <a:cs typeface="Arial"/>
              <a:sym typeface="Arial"/>
            </a:endParaRPr>
          </a:p>
        </p:txBody>
      </p:sp>
      <p:sp>
        <p:nvSpPr>
          <p:cNvPr id="203" name="Google Shape;203;p3"/>
          <p:cNvSpPr txBox="1"/>
          <p:nvPr/>
        </p:nvSpPr>
        <p:spPr>
          <a:xfrm>
            <a:off x="1260475" y="4506912"/>
            <a:ext cx="5616575" cy="3390900"/>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Planning the poster is important. </a:t>
            </a:r>
            <a:endParaRPr lang="en-US" sz="1400" b="0" i="0" u="none" strike="noStrike" cap="none" dirty="0">
              <a:solidFill>
                <a:srgbClr val="000000"/>
              </a:solidFill>
              <a:latin typeface="Arial"/>
              <a:ea typeface="Arial"/>
              <a:cs typeface="Arial"/>
              <a:sym typeface="Arial"/>
            </a:endParaRPr>
          </a:p>
          <a:p>
            <a:pPr marL="568325" marR="0" lvl="1" indent="-204787"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Refer to the </a:t>
            </a:r>
            <a:r>
              <a:rPr lang="en-US" sz="1700" dirty="0">
                <a:solidFill>
                  <a:schemeClr val="dk1"/>
                </a:solidFill>
                <a:latin typeface="Times"/>
                <a:ea typeface="Times"/>
                <a:cs typeface="Times"/>
                <a:sym typeface="Times"/>
              </a:rPr>
              <a:t>scientific works guidelines </a:t>
            </a:r>
            <a:r>
              <a:rPr lang="en-US" sz="1700" b="0" i="0" u="none" strike="noStrike" cap="none" dirty="0">
                <a:solidFill>
                  <a:schemeClr val="dk1"/>
                </a:solidFill>
                <a:latin typeface="Times"/>
                <a:ea typeface="Times"/>
                <a:cs typeface="Times"/>
                <a:sym typeface="Times"/>
              </a:rPr>
              <a:t>to determine correct poster size.</a:t>
            </a:r>
            <a:endParaRPr lang="en-US" sz="1400" b="0" i="0" u="none" strike="noStrike" cap="none" dirty="0">
              <a:solidFill>
                <a:srgbClr val="000000"/>
              </a:solidFill>
              <a:latin typeface="Arial"/>
              <a:ea typeface="Arial"/>
              <a:cs typeface="Arial"/>
              <a:sym typeface="Arial"/>
            </a:endParaRPr>
          </a:p>
          <a:p>
            <a:pPr marL="568325" marR="0" lvl="1" indent="-204787"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Send the poster to the organizing committee in pdf format through th</a:t>
            </a:r>
            <a:r>
              <a:rPr lang="en-US" sz="1700" dirty="0">
                <a:solidFill>
                  <a:schemeClr val="dk1"/>
                </a:solidFill>
                <a:latin typeface="Times"/>
                <a:ea typeface="Times"/>
                <a:cs typeface="Times"/>
                <a:sym typeface="Times"/>
              </a:rPr>
              <a:t>e virtual classroom.</a:t>
            </a:r>
            <a:endParaRPr lang="en-US" sz="1400" b="0" i="0" u="none" strike="noStrike" cap="none" dirty="0">
              <a:solidFill>
                <a:srgbClr val="000000"/>
              </a:solidFill>
              <a:latin typeface="Arial"/>
              <a:ea typeface="Arial"/>
              <a:cs typeface="Arial"/>
              <a:sym typeface="Arial"/>
            </a:endParaRPr>
          </a:p>
          <a:p>
            <a:pPr marL="363537" marR="0" lvl="1" indent="204788"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Take advantage of the poster’s inherent ability to display graphic elements: With regards to text, be brief, and opt for photographs, tables, graphs or illustrations to elucidate organism, protocol, or experimental design. Don’t overstuff the poster- leave some blank space.</a:t>
            </a:r>
            <a:endParaRPr lang="en-US" sz="1400" b="0" i="0" u="none" strike="noStrike" cap="none" dirty="0">
              <a:solidFill>
                <a:srgbClr val="000000"/>
              </a:solidFill>
              <a:latin typeface="Arial"/>
              <a:ea typeface="Arial"/>
              <a:cs typeface="Arial"/>
              <a:sym typeface="Arial"/>
            </a:endParaRPr>
          </a:p>
        </p:txBody>
      </p:sp>
      <p:sp>
        <p:nvSpPr>
          <p:cNvPr id="204" name="Google Shape;204;p3"/>
          <p:cNvSpPr txBox="1"/>
          <p:nvPr/>
        </p:nvSpPr>
        <p:spPr>
          <a:xfrm>
            <a:off x="3306762" y="17214489"/>
            <a:ext cx="1417637" cy="1258887"/>
          </a:xfrm>
          <a:prstGeom prst="rect">
            <a:avLst/>
          </a:prstGeom>
          <a:solidFill>
            <a:srgbClr val="C0D1CD"/>
          </a:solidFill>
          <a:ln w="12700" cap="flat" cmpd="sng">
            <a:solidFill>
              <a:schemeClr val="dk1"/>
            </a:solidFill>
            <a:prstDash val="solid"/>
            <a:miter lim="800000"/>
            <a:headEnd type="none" w="sm" len="sm"/>
            <a:tailEnd type="none" w="sm" len="sm"/>
          </a:ln>
        </p:spPr>
        <p:txBody>
          <a:bodyPr spcFirstLastPara="1" wrap="square" lIns="107325" tIns="107325" rIns="107325" bIns="1073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05" name="Google Shape;205;p3"/>
          <p:cNvSpPr txBox="1"/>
          <p:nvPr/>
        </p:nvSpPr>
        <p:spPr>
          <a:xfrm>
            <a:off x="1365250" y="17214489"/>
            <a:ext cx="1417637" cy="1258887"/>
          </a:xfrm>
          <a:prstGeom prst="rect">
            <a:avLst/>
          </a:prstGeom>
          <a:solidFill>
            <a:srgbClr val="C0D1CD"/>
          </a:solidFill>
          <a:ln w="12700" cap="flat" cmpd="sng">
            <a:solidFill>
              <a:schemeClr val="dk1"/>
            </a:solidFill>
            <a:prstDash val="solid"/>
            <a:miter lim="800000"/>
            <a:headEnd type="none" w="sm" len="sm"/>
            <a:tailEnd type="none" w="sm" len="sm"/>
          </a:ln>
        </p:spPr>
        <p:txBody>
          <a:bodyPr spcFirstLastPara="1" wrap="square" lIns="107325" tIns="107325" rIns="107325" bIns="107325" anchor="t" anchorCtr="0">
            <a:noAutofit/>
          </a:bodyPr>
          <a:lstStyle/>
          <a:p>
            <a:pPr marL="0" marR="0" lvl="0" indent="0" algn="l" rtl="0">
              <a:lnSpc>
                <a:spcPct val="100000"/>
              </a:lnSpc>
              <a:spcBef>
                <a:spcPts val="0"/>
              </a:spcBef>
              <a:spcAft>
                <a:spcPts val="0"/>
              </a:spcAft>
              <a:buClr>
                <a:schemeClr val="dk1"/>
              </a:buClr>
              <a:buSzPts val="1000"/>
              <a:buFont typeface="Belleza"/>
              <a:buNone/>
            </a:pPr>
            <a:r>
              <a:rPr lang="en-US" sz="1000" b="0" i="0" u="none" strike="noStrike" cap="none" dirty="0">
                <a:solidFill>
                  <a:schemeClr val="dk1"/>
                </a:solidFill>
                <a:latin typeface="Belleza"/>
                <a:ea typeface="Belleza"/>
                <a:cs typeface="Belleza"/>
                <a:sym typeface="Belleza"/>
              </a:rPr>
              <a:t>Each of these are 2.25” x 2.25” Image placeholders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Belleza"/>
              <a:ea typeface="Belleza"/>
              <a:cs typeface="Belleza"/>
              <a:sym typeface="Belleza"/>
            </a:endParaRPr>
          </a:p>
        </p:txBody>
      </p:sp>
      <p:sp>
        <p:nvSpPr>
          <p:cNvPr id="206" name="Google Shape;206;p3"/>
          <p:cNvSpPr txBox="1"/>
          <p:nvPr/>
        </p:nvSpPr>
        <p:spPr>
          <a:xfrm>
            <a:off x="5249862" y="17214489"/>
            <a:ext cx="1417637" cy="1258887"/>
          </a:xfrm>
          <a:prstGeom prst="rect">
            <a:avLst/>
          </a:prstGeom>
          <a:solidFill>
            <a:srgbClr val="C0D1CD"/>
          </a:solidFill>
          <a:ln w="12700" cap="flat" cmpd="sng">
            <a:solidFill>
              <a:schemeClr val="dk1"/>
            </a:solidFill>
            <a:prstDash val="solid"/>
            <a:miter lim="800000"/>
            <a:headEnd type="none" w="sm" len="sm"/>
            <a:tailEnd type="none" w="sm" len="sm"/>
          </a:ln>
        </p:spPr>
        <p:txBody>
          <a:bodyPr spcFirstLastPara="1" wrap="square" lIns="107325" tIns="107325" rIns="107325" bIns="1073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07" name="Google Shape;207;p3"/>
          <p:cNvSpPr txBox="1"/>
          <p:nvPr/>
        </p:nvSpPr>
        <p:spPr>
          <a:xfrm>
            <a:off x="1312862" y="8193087"/>
            <a:ext cx="2362200" cy="3221037"/>
          </a:xfrm>
          <a:prstGeom prst="rect">
            <a:avLst/>
          </a:prstGeom>
          <a:solidFill>
            <a:srgbClr val="C0D1CD"/>
          </a:solidFill>
          <a:ln w="12700" cap="flat" cmpd="sng">
            <a:solidFill>
              <a:schemeClr val="dk1"/>
            </a:solidFill>
            <a:prstDash val="solid"/>
            <a:miter lim="800000"/>
            <a:headEnd type="none" w="sm" len="sm"/>
            <a:tailEnd type="none" w="sm" len="sm"/>
          </a:ln>
        </p:spPr>
        <p:txBody>
          <a:bodyPr spcFirstLastPara="1" wrap="square" lIns="107325" tIns="107325" rIns="107325" bIns="107325" anchor="t" anchorCtr="0">
            <a:noAutofit/>
          </a:bodyPr>
          <a:lstStyle/>
          <a:p>
            <a:pPr marL="0" marR="0" lvl="0" indent="0" algn="just" rtl="0">
              <a:lnSpc>
                <a:spcPct val="100000"/>
              </a:lnSpc>
              <a:spcBef>
                <a:spcPts val="0"/>
              </a:spcBef>
              <a:spcAft>
                <a:spcPts val="0"/>
              </a:spcAft>
              <a:buClr>
                <a:schemeClr val="dk1"/>
              </a:buClr>
              <a:buSzPts val="1100"/>
              <a:buFont typeface="Belleza"/>
              <a:buNone/>
            </a:pPr>
            <a:r>
              <a:rPr lang="en-US" sz="1100" b="0" i="0" u="none" strike="noStrike" cap="none">
                <a:solidFill>
                  <a:schemeClr val="dk1"/>
                </a:solidFill>
                <a:latin typeface="Belleza"/>
                <a:ea typeface="Belleza"/>
                <a:cs typeface="Belleza"/>
                <a:sym typeface="Belleza"/>
              </a:rPr>
              <a:t>5.75” x 3.75”</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Belleza"/>
              <a:buNone/>
            </a:pPr>
            <a:r>
              <a:rPr lang="en-US" sz="1100" b="0" i="0" u="none" strike="noStrike" cap="none">
                <a:solidFill>
                  <a:schemeClr val="dk1"/>
                </a:solidFill>
                <a:latin typeface="Belleza"/>
                <a:ea typeface="Belleza"/>
                <a:cs typeface="Belleza"/>
                <a:sym typeface="Belleza"/>
              </a:rPr>
              <a:t>Image placeholder</a:t>
            </a: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3937000" y="8193087"/>
            <a:ext cx="3009900" cy="1355725"/>
          </a:xfrm>
          <a:prstGeom prst="rect">
            <a:avLst/>
          </a:prstGeom>
          <a:noFill/>
          <a:ln>
            <a:noFill/>
          </a:ln>
        </p:spPr>
        <p:txBody>
          <a:bodyPr spcFirstLastPara="1" wrap="square" lIns="54750" tIns="54750" rIns="54750" bIns="5475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Fig. 1.</a:t>
            </a:r>
            <a:r>
              <a:rPr lang="en-US" sz="16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Allow room for figures and captions. Use a sans serif font for figure captions  to provide cue to reader that he/she is not reading normal text section. Smaller font size also sets captions apart from body text blocks.</a:t>
            </a:r>
            <a:endParaRPr sz="1400" b="0" i="0" u="none" strike="noStrike" cap="none">
              <a:solidFill>
                <a:srgbClr val="000000"/>
              </a:solidFill>
              <a:latin typeface="Arial"/>
              <a:ea typeface="Arial"/>
              <a:cs typeface="Arial"/>
              <a:sym typeface="Arial"/>
            </a:endParaRPr>
          </a:p>
        </p:txBody>
      </p:sp>
      <p:sp>
        <p:nvSpPr>
          <p:cNvPr id="209" name="Google Shape;209;p3"/>
          <p:cNvSpPr txBox="1"/>
          <p:nvPr/>
        </p:nvSpPr>
        <p:spPr>
          <a:xfrm>
            <a:off x="1260475" y="13956939"/>
            <a:ext cx="5616575" cy="2800350"/>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After you refer to the poster submission guidelines, open and existing poster template or use PowerPoint’s </a:t>
            </a:r>
            <a:r>
              <a:rPr lang="en-US" sz="1700" b="0" i="1" u="none" strike="noStrike" cap="none" dirty="0">
                <a:solidFill>
                  <a:schemeClr val="dk1"/>
                </a:solidFill>
                <a:latin typeface="Times"/>
                <a:ea typeface="Times"/>
                <a:cs typeface="Times"/>
                <a:sym typeface="Times"/>
              </a:rPr>
              <a:t>Page Setup</a:t>
            </a:r>
            <a:r>
              <a:rPr lang="en-US" sz="1700" b="0" i="0" u="none" strike="noStrike" cap="none" dirty="0">
                <a:solidFill>
                  <a:schemeClr val="dk1"/>
                </a:solidFill>
                <a:latin typeface="Times"/>
                <a:ea typeface="Times"/>
                <a:cs typeface="Times"/>
                <a:sym typeface="Times"/>
              </a:rPr>
              <a:t> dialog box to set poster size or Canva. It is important to take into account</a:t>
            </a:r>
            <a:r>
              <a:rPr lang="en-US" sz="1700" dirty="0">
                <a:solidFill>
                  <a:schemeClr val="dk1"/>
                </a:solidFill>
                <a:latin typeface="Times"/>
                <a:ea typeface="Times"/>
                <a:cs typeface="Times"/>
                <a:sym typeface="Times"/>
              </a:rPr>
              <a:t> that the poster size must be horizontal DIN A1 (841x594mm). </a:t>
            </a:r>
          </a:p>
        </p:txBody>
      </p:sp>
      <p:sp>
        <p:nvSpPr>
          <p:cNvPr id="210" name="Google Shape;210;p3"/>
          <p:cNvSpPr txBox="1"/>
          <p:nvPr/>
        </p:nvSpPr>
        <p:spPr>
          <a:xfrm>
            <a:off x="8591550" y="4506912"/>
            <a:ext cx="7343484" cy="7042150"/>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Start making the poster by inserting all text content into </a:t>
            </a:r>
            <a:r>
              <a:rPr lang="en-US" sz="1700" b="0" i="1" u="none" strike="noStrike" cap="none" dirty="0">
                <a:solidFill>
                  <a:schemeClr val="dk1"/>
                </a:solidFill>
                <a:latin typeface="Times"/>
                <a:ea typeface="Times"/>
                <a:cs typeface="Times"/>
                <a:sym typeface="Times"/>
              </a:rPr>
              <a:t>Text Boxes</a:t>
            </a:r>
            <a:r>
              <a:rPr lang="en-US" sz="1700" b="0" i="0" u="none" strike="noStrike" cap="none" dirty="0">
                <a:solidFill>
                  <a:schemeClr val="dk1"/>
                </a:solidFill>
                <a:latin typeface="Times"/>
                <a:ea typeface="Times"/>
                <a:cs typeface="Times"/>
                <a:sym typeface="Times"/>
              </a:rPr>
              <a:t>. If using these templates, first delete all ‘slides’ but the one you plan to use. Select the contents of the existing text boxes and replace it with your own content. After inserting text content, format the content to an appropriate font choice, text style and size.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Sans serif fonts are good choices for the poster title, section headings and figure captions. Serif fonts are good for text block section content.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Don’t underline. Italics and bold text is OK. Bullets should be avoided. Use standard, cross-platform fonts to avoid printing problems: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Once formatted, edit the content. Be ruthless. If you are too attached to the content, enlist someone’s help to reduce the verbiage. Remember a picture is worth a thousand words- plan to insert supporting graphics where possible, especially if it reduces the amount of blah, blah, blah.</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Only after the text boxes have been inserted and edited can a determination be made about the size of inserted images.</a:t>
            </a:r>
          </a:p>
          <a:p>
            <a:pPr marL="0" marR="0" lvl="0" indent="0" algn="just" rtl="0">
              <a:lnSpc>
                <a:spcPct val="100000"/>
              </a:lnSpc>
              <a:spcBef>
                <a:spcPts val="170"/>
              </a:spcBef>
              <a:spcAft>
                <a:spcPts val="0"/>
              </a:spcAft>
              <a:buClr>
                <a:schemeClr val="dk1"/>
              </a:buClr>
              <a:buSzPts val="1700"/>
              <a:buFont typeface="Times"/>
              <a:buNone/>
            </a:pPr>
            <a:endParaRPr lang="en-US" sz="1700" b="0" i="0" u="none" strike="noStrike" cap="none" dirty="0">
              <a:solidFill>
                <a:schemeClr val="dk1"/>
              </a:solidFill>
              <a:latin typeface="Times"/>
              <a:ea typeface="Times"/>
              <a:cs typeface="Times"/>
              <a:sym typeface="Times"/>
            </a:endParaRPr>
          </a:p>
          <a:p>
            <a:pPr algn="just">
              <a:spcBef>
                <a:spcPts val="170"/>
              </a:spcBef>
              <a:buClr>
                <a:schemeClr val="dk1"/>
              </a:buClr>
              <a:buSzPts val="1700"/>
            </a:pPr>
            <a:r>
              <a:rPr lang="en-US" sz="1700" b="0" i="0" u="none" strike="noStrike" cap="none" dirty="0">
                <a:solidFill>
                  <a:schemeClr val="dk1"/>
                </a:solidFill>
                <a:latin typeface="Times"/>
                <a:ea typeface="Times"/>
                <a:cs typeface="Times"/>
                <a:sym typeface="Times"/>
              </a:rPr>
              <a:t>VECTOR IMAGES (Illustrations from other PowerPoint figures; tables, charts and graphs from other Microsoft applications; vector objects generated by other applications like Canvas, Illustrator, </a:t>
            </a:r>
            <a:r>
              <a:rPr lang="en-US" sz="1700" b="0" i="0" u="none" strike="noStrike" cap="none" dirty="0" err="1">
                <a:solidFill>
                  <a:schemeClr val="dk1"/>
                </a:solidFill>
                <a:latin typeface="Times"/>
                <a:ea typeface="Times"/>
                <a:cs typeface="Times"/>
                <a:sym typeface="Times"/>
              </a:rPr>
              <a:t>CricketGraph</a:t>
            </a:r>
            <a:r>
              <a:rPr lang="en-US" sz="1700" b="0" i="0" u="none" strike="noStrike" cap="none" dirty="0">
                <a:solidFill>
                  <a:schemeClr val="dk1"/>
                </a:solidFill>
                <a:latin typeface="Times"/>
                <a:ea typeface="Times"/>
                <a:cs typeface="Times"/>
                <a:sym typeface="Times"/>
              </a:rPr>
              <a:t>, </a:t>
            </a:r>
            <a:r>
              <a:rPr lang="en-US" sz="1700" b="0" i="0" u="none" strike="noStrike" cap="none" dirty="0" err="1">
                <a:solidFill>
                  <a:schemeClr val="dk1"/>
                </a:solidFill>
                <a:latin typeface="Times"/>
                <a:ea typeface="Times"/>
                <a:cs typeface="Times"/>
                <a:sym typeface="Times"/>
              </a:rPr>
              <a:t>ChemDraw</a:t>
            </a:r>
            <a:r>
              <a:rPr lang="en-US" sz="1700" b="0" i="0" u="none" strike="noStrike" cap="none" dirty="0">
                <a:solidFill>
                  <a:schemeClr val="dk1"/>
                </a:solidFill>
                <a:latin typeface="Times"/>
                <a:ea typeface="Times"/>
                <a:cs typeface="Times"/>
                <a:sym typeface="Times"/>
              </a:rPr>
              <a:t> and </a:t>
            </a:r>
            <a:r>
              <a:rPr lang="en-US" sz="1700" b="0" i="0" u="none" strike="noStrike" cap="none" dirty="0" err="1">
                <a:solidFill>
                  <a:schemeClr val="dk1"/>
                </a:solidFill>
                <a:latin typeface="Times"/>
                <a:ea typeface="Times"/>
                <a:cs typeface="Times"/>
                <a:sym typeface="Times"/>
              </a:rPr>
              <a:t>KaleidiaGraph</a:t>
            </a:r>
            <a:r>
              <a:rPr lang="en-US" sz="1700" b="0" i="0" u="none" strike="noStrike" cap="none" dirty="0">
                <a:solidFill>
                  <a:schemeClr val="dk1"/>
                </a:solidFill>
                <a:latin typeface="Times"/>
                <a:ea typeface="Times"/>
                <a:cs typeface="Times"/>
                <a:sym typeface="Times"/>
              </a:rPr>
              <a:t>): No need to put in placeholders, no need to edit using Photoshop.</a:t>
            </a:r>
            <a:endParaRPr lang="en-US" sz="17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endParaRPr lang="es-ES" sz="1400" b="0" i="0" u="none" strike="noStrike" cap="none" dirty="0">
              <a:solidFill>
                <a:srgbClr val="000000"/>
              </a:solidFill>
              <a:latin typeface="Arial"/>
              <a:ea typeface="Arial"/>
              <a:cs typeface="Arial"/>
              <a:sym typeface="Arial"/>
            </a:endParaRPr>
          </a:p>
        </p:txBody>
      </p:sp>
      <p:sp>
        <p:nvSpPr>
          <p:cNvPr id="211" name="Google Shape;211;p3"/>
          <p:cNvSpPr txBox="1"/>
          <p:nvPr/>
        </p:nvSpPr>
        <p:spPr>
          <a:xfrm>
            <a:off x="21458485" y="4555424"/>
            <a:ext cx="7430560" cy="6237287"/>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RASTER IMAGES (photographs, scans, images that come from microscopes): Using the </a:t>
            </a:r>
            <a:r>
              <a:rPr lang="en-US" sz="1700" b="0" i="1" u="none" strike="noStrike" cap="none" dirty="0">
                <a:solidFill>
                  <a:schemeClr val="dk1"/>
                </a:solidFill>
                <a:latin typeface="Times"/>
                <a:ea typeface="Times"/>
                <a:cs typeface="Times"/>
                <a:sym typeface="Times"/>
              </a:rPr>
              <a:t>Rectangle Tool,</a:t>
            </a:r>
            <a:r>
              <a:rPr lang="en-US" sz="1700" b="0" i="0" u="none" strike="noStrike" cap="none" dirty="0">
                <a:solidFill>
                  <a:schemeClr val="dk1"/>
                </a:solidFill>
                <a:latin typeface="Times"/>
                <a:ea typeface="Times"/>
                <a:cs typeface="Times"/>
                <a:sym typeface="Times"/>
              </a:rPr>
              <a:t> create raster image placeholders in the poster. Keep in mind the aspect ratio of images when drawing placeholders: draw landscape oriented and portrait oriented rectangles where appropriate. Double-clicking on the image placeholders and looking at the size tab will allow you to determine the correct physical dimension that you will need to make the raster images.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For raster images, plan to edit the image with Photoshop to set the correct </a:t>
            </a:r>
            <a:endParaRPr sz="1400" b="0" i="0" u="none" strike="noStrike" cap="none" dirty="0">
              <a:solidFill>
                <a:srgbClr val="000000"/>
              </a:solidFill>
              <a:latin typeface="Arial"/>
              <a:ea typeface="Arial"/>
              <a:cs typeface="Arial"/>
              <a:sym typeface="Arial"/>
            </a:endParaRPr>
          </a:p>
          <a:p>
            <a:pPr marL="1270000" marR="0" lvl="3" indent="-290513"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Physical dimension (see image placeholder)</a:t>
            </a:r>
            <a:endParaRPr sz="1400" b="0" i="0" u="none" strike="noStrike" cap="none" dirty="0">
              <a:solidFill>
                <a:srgbClr val="000000"/>
              </a:solidFill>
              <a:latin typeface="Arial"/>
              <a:ea typeface="Arial"/>
              <a:cs typeface="Arial"/>
              <a:sym typeface="Arial"/>
            </a:endParaRPr>
          </a:p>
          <a:p>
            <a:pPr marL="1270000" marR="0" lvl="3" indent="-290513"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Resolution (125-200 dpi)</a:t>
            </a:r>
            <a:endParaRPr sz="1400" b="0" i="0" u="none" strike="noStrike" cap="none" dirty="0">
              <a:solidFill>
                <a:srgbClr val="000000"/>
              </a:solidFill>
              <a:latin typeface="Arial"/>
              <a:ea typeface="Arial"/>
              <a:cs typeface="Arial"/>
              <a:sym typeface="Arial"/>
            </a:endParaRPr>
          </a:p>
          <a:p>
            <a:pPr marL="1270000" marR="0" lvl="3" indent="-290513"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File type (.jpg, .</a:t>
            </a:r>
            <a:r>
              <a:rPr lang="en-US" sz="1700" b="0" i="0" u="none" strike="noStrike" cap="none" dirty="0" err="1">
                <a:solidFill>
                  <a:schemeClr val="dk1"/>
                </a:solidFill>
                <a:latin typeface="Times"/>
                <a:ea typeface="Times"/>
                <a:cs typeface="Times"/>
                <a:sym typeface="Times"/>
              </a:rPr>
              <a:t>tif</a:t>
            </a:r>
            <a:r>
              <a:rPr lang="en-US" sz="1700" b="0" i="0" u="none" strike="noStrike" cap="none" dirty="0">
                <a:solidFill>
                  <a:schemeClr val="dk1"/>
                </a:solidFill>
                <a:latin typeface="Times"/>
                <a:ea typeface="Times"/>
                <a:cs typeface="Times"/>
                <a:sym typeface="Times"/>
              </a:rPr>
              <a:t>, .</a:t>
            </a:r>
            <a:r>
              <a:rPr lang="en-US" sz="1700" b="0" i="0" u="none" strike="noStrike" cap="none" dirty="0" err="1">
                <a:solidFill>
                  <a:schemeClr val="dk1"/>
                </a:solidFill>
                <a:latin typeface="Times"/>
                <a:ea typeface="Times"/>
                <a:cs typeface="Times"/>
                <a:sym typeface="Times"/>
              </a:rPr>
              <a:t>png</a:t>
            </a:r>
            <a:r>
              <a:rPr lang="en-US" sz="1700" b="0" i="0" u="none" strike="noStrike" cap="none" dirty="0">
                <a:solidFill>
                  <a:schemeClr val="dk1"/>
                </a:solidFill>
                <a:latin typeface="Times"/>
                <a:ea typeface="Times"/>
                <a:cs typeface="Times"/>
                <a:sym typeface="Times"/>
              </a:rPr>
              <a:t>)</a:t>
            </a:r>
            <a:endParaRPr sz="1400" b="0" i="0" u="none" strike="noStrike" cap="none" dirty="0">
              <a:solidFill>
                <a:srgbClr val="000000"/>
              </a:solidFill>
              <a:latin typeface="Arial"/>
              <a:ea typeface="Arial"/>
              <a:cs typeface="Arial"/>
              <a:sym typeface="Arial"/>
            </a:endParaRPr>
          </a:p>
          <a:p>
            <a:pPr marL="1270000" marR="0" lvl="3" indent="-290513"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Color mode (RGB or Grayscale)</a:t>
            </a:r>
            <a:endParaRPr sz="1400" b="0" i="0" u="none" strike="noStrike" cap="none" dirty="0">
              <a:solidFill>
                <a:srgbClr val="000000"/>
              </a:solidFill>
              <a:latin typeface="Arial"/>
              <a:ea typeface="Arial"/>
              <a:cs typeface="Arial"/>
              <a:sym typeface="Arial"/>
            </a:endParaRPr>
          </a:p>
          <a:p>
            <a:pPr marL="1270000" marR="0" lvl="3" indent="-290513" algn="just" rtl="0">
              <a:lnSpc>
                <a:spcPct val="100000"/>
              </a:lnSpc>
              <a:spcBef>
                <a:spcPts val="170"/>
              </a:spcBef>
              <a:spcAft>
                <a:spcPts val="0"/>
              </a:spcAft>
              <a:buClr>
                <a:schemeClr val="dk1"/>
              </a:buClr>
              <a:buSzPts val="1700"/>
              <a:buFont typeface="Times"/>
              <a:buChar char="•"/>
            </a:pPr>
            <a:r>
              <a:rPr lang="en-US" sz="1700" b="0" i="0" u="none" strike="noStrike" cap="none" dirty="0">
                <a:solidFill>
                  <a:schemeClr val="dk1"/>
                </a:solidFill>
                <a:latin typeface="Times"/>
                <a:ea typeface="Times"/>
                <a:cs typeface="Times"/>
                <a:sym typeface="Times"/>
              </a:rPr>
              <a:t>Crop</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Once edited in Photoshop, </a:t>
            </a:r>
            <a:r>
              <a:rPr lang="en-US" sz="1700" b="0" i="1" u="none" strike="noStrike" cap="none" dirty="0">
                <a:solidFill>
                  <a:schemeClr val="dk1"/>
                </a:solidFill>
                <a:latin typeface="Times"/>
                <a:ea typeface="Times"/>
                <a:cs typeface="Times"/>
                <a:sym typeface="Times"/>
              </a:rPr>
              <a:t>Insert</a:t>
            </a:r>
            <a:r>
              <a:rPr lang="en-US" sz="1700" b="0" i="0" u="none" strike="noStrike" cap="none" dirty="0">
                <a:solidFill>
                  <a:schemeClr val="dk1"/>
                </a:solidFill>
                <a:latin typeface="Times"/>
                <a:ea typeface="Times"/>
                <a:cs typeface="Times"/>
                <a:sym typeface="Times"/>
              </a:rPr>
              <a:t> the raster image into PowerPoint. Do not resize Inserted raster images within PowerPoint- doing so may result in non-printable posters.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70"/>
              </a:spcBef>
              <a:spcAft>
                <a:spcPts val="0"/>
              </a:spcAft>
              <a:buClr>
                <a:schemeClr val="dk1"/>
              </a:buClr>
              <a:buSzPts val="1700"/>
              <a:buFont typeface="Times"/>
              <a:buNone/>
            </a:pPr>
            <a:endParaRPr lang="es-ES"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lang="es-ES" sz="1700"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lang="es-ES"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lang="es-ES" sz="1700"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lang="es-ES" sz="1700" b="0" i="0" u="none" strike="noStrike" cap="none" dirty="0">
              <a:solidFill>
                <a:schemeClr val="dk1"/>
              </a:solidFill>
              <a:latin typeface="Times"/>
              <a:ea typeface="Times"/>
              <a:cs typeface="Times"/>
              <a:sym typeface="Times"/>
            </a:endParaRPr>
          </a:p>
          <a:p>
            <a:pPr marL="0" marR="0" lvl="0" indent="0" algn="just" rtl="0">
              <a:lnSpc>
                <a:spcPct val="100000"/>
              </a:lnSpc>
              <a:spcBef>
                <a:spcPts val="17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p:txBody>
      </p:sp>
      <p:sp>
        <p:nvSpPr>
          <p:cNvPr id="212" name="Google Shape;212;p3"/>
          <p:cNvSpPr txBox="1"/>
          <p:nvPr/>
        </p:nvSpPr>
        <p:spPr>
          <a:xfrm>
            <a:off x="16617906" y="4588109"/>
            <a:ext cx="4056107" cy="2239962"/>
          </a:xfrm>
          <a:prstGeom prst="rect">
            <a:avLst/>
          </a:prstGeom>
          <a:solidFill>
            <a:srgbClr val="C0D1CD"/>
          </a:solidFill>
          <a:ln w="12700" cap="flat" cmpd="sng">
            <a:solidFill>
              <a:schemeClr val="dk1"/>
            </a:solidFill>
            <a:prstDash val="solid"/>
            <a:miter lim="800000"/>
            <a:headEnd type="none" w="sm" len="sm"/>
            <a:tailEnd type="none" w="sm" len="sm"/>
          </a:ln>
        </p:spPr>
        <p:txBody>
          <a:bodyPr spcFirstLastPara="1" wrap="square" lIns="107325" tIns="107325" rIns="107325" bIns="107325" anchor="t" anchorCtr="0">
            <a:noAutofit/>
          </a:bodyPr>
          <a:lstStyle/>
          <a:p>
            <a:pPr marL="0" marR="0" lvl="0" indent="0" algn="l" rtl="0">
              <a:lnSpc>
                <a:spcPct val="100000"/>
              </a:lnSpc>
              <a:spcBef>
                <a:spcPts val="0"/>
              </a:spcBef>
              <a:spcAft>
                <a:spcPts val="0"/>
              </a:spcAft>
              <a:buClr>
                <a:schemeClr val="dk1"/>
              </a:buClr>
              <a:buSzPts val="1100"/>
              <a:buFont typeface="Belleza"/>
              <a:buNone/>
            </a:pPr>
            <a:r>
              <a:rPr lang="en-US" sz="1100" b="0" i="0" u="none" strike="noStrike" cap="none">
                <a:solidFill>
                  <a:schemeClr val="dk1"/>
                </a:solidFill>
                <a:latin typeface="Belleza"/>
                <a:ea typeface="Belleza"/>
                <a:cs typeface="Belleza"/>
                <a:sym typeface="Belleza"/>
              </a:rPr>
              <a:t>4” x 8.75”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Belleza"/>
              <a:buNone/>
            </a:pPr>
            <a:r>
              <a:rPr lang="en-US" sz="1100" b="0" i="0" u="none" strike="noStrike" cap="none">
                <a:solidFill>
                  <a:schemeClr val="dk1"/>
                </a:solidFill>
                <a:latin typeface="Belleza"/>
                <a:ea typeface="Belleza"/>
                <a:cs typeface="Belleza"/>
                <a:sym typeface="Belleza"/>
              </a:rPr>
              <a:t>Image placeholder</a:t>
            </a:r>
            <a:endParaRPr sz="1400" b="0" i="0" u="none" strike="noStrike" cap="none">
              <a:solidFill>
                <a:srgbClr val="000000"/>
              </a:solidFill>
              <a:latin typeface="Arial"/>
              <a:ea typeface="Arial"/>
              <a:cs typeface="Arial"/>
              <a:sym typeface="Arial"/>
            </a:endParaRPr>
          </a:p>
        </p:txBody>
      </p:sp>
      <p:pic>
        <p:nvPicPr>
          <p:cNvPr id="215" name="Google Shape;215;p3"/>
          <p:cNvPicPr preferRelativeResize="0"/>
          <p:nvPr/>
        </p:nvPicPr>
        <p:blipFill rotWithShape="1">
          <a:blip r:embed="rId3">
            <a:alphaModFix/>
          </a:blip>
          <a:srcRect/>
          <a:stretch/>
        </p:blipFill>
        <p:spPr>
          <a:xfrm>
            <a:off x="16620490" y="7412133"/>
            <a:ext cx="4240910" cy="3137837"/>
          </a:xfrm>
          <a:prstGeom prst="rect">
            <a:avLst/>
          </a:prstGeom>
          <a:noFill/>
          <a:ln>
            <a:noFill/>
          </a:ln>
        </p:spPr>
      </p:pic>
      <p:sp>
        <p:nvSpPr>
          <p:cNvPr id="216" name="Google Shape;216;p3"/>
          <p:cNvSpPr txBox="1"/>
          <p:nvPr/>
        </p:nvSpPr>
        <p:spPr>
          <a:xfrm>
            <a:off x="16617906" y="10592688"/>
            <a:ext cx="4240910" cy="695470"/>
          </a:xfrm>
          <a:prstGeom prst="rect">
            <a:avLst/>
          </a:prstGeom>
          <a:noFill/>
          <a:ln>
            <a:noFill/>
          </a:ln>
        </p:spPr>
        <p:txBody>
          <a:bodyPr spcFirstLastPara="1" wrap="square" lIns="54750" tIns="54750" rIns="54750" bIns="5475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Fig. 4.</a:t>
            </a:r>
            <a:r>
              <a:rPr lang="en-US" sz="11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The above graphic is an example of a vector taken from Microsoft Excel, copied and </a:t>
            </a:r>
            <a:r>
              <a:rPr lang="en-US" sz="1200" b="0" i="1" u="none" strike="noStrike" cap="none">
                <a:solidFill>
                  <a:schemeClr val="dk1"/>
                </a:solidFill>
                <a:latin typeface="Arial"/>
                <a:ea typeface="Arial"/>
                <a:cs typeface="Arial"/>
                <a:sym typeface="Arial"/>
              </a:rPr>
              <a:t>Paste </a:t>
            </a:r>
            <a:r>
              <a:rPr lang="en-US" sz="1200" b="0" i="1" u="none" strike="noStrike" cap="none" err="1">
                <a:solidFill>
                  <a:schemeClr val="dk1"/>
                </a:solidFill>
                <a:latin typeface="Arial"/>
                <a:ea typeface="Arial"/>
                <a:cs typeface="Arial"/>
                <a:sym typeface="Arial"/>
              </a:rPr>
              <a:t>Special</a:t>
            </a:r>
            <a:r>
              <a:rPr lang="en-US" sz="1200" b="0" i="0" u="none" strike="noStrike" cap="none" err="1">
                <a:solidFill>
                  <a:schemeClr val="dk1"/>
                </a:solidFill>
                <a:latin typeface="Arial"/>
                <a:ea typeface="Arial"/>
                <a:cs typeface="Arial"/>
                <a:sym typeface="Arial"/>
              </a:rPr>
              <a:t>ed</a:t>
            </a:r>
            <a:r>
              <a:rPr lang="en-US" sz="1200" b="0" i="0" u="none" strike="noStrike" cap="none">
                <a:solidFill>
                  <a:schemeClr val="dk1"/>
                </a:solidFill>
                <a:latin typeface="Arial"/>
                <a:ea typeface="Arial"/>
                <a:cs typeface="Arial"/>
                <a:sym typeface="Arial"/>
              </a:rPr>
              <a:t> into the poster. It was resized once in the poster with no reduction in image quality.</a:t>
            </a:r>
            <a:endParaRPr sz="1400" b="0" i="0" u="none" strike="noStrike" cap="none">
              <a:solidFill>
                <a:srgbClr val="000000"/>
              </a:solidFill>
              <a:latin typeface="Arial"/>
              <a:ea typeface="Arial"/>
              <a:cs typeface="Arial"/>
              <a:sym typeface="Arial"/>
            </a:endParaRPr>
          </a:p>
        </p:txBody>
      </p:sp>
      <p:sp>
        <p:nvSpPr>
          <p:cNvPr id="217" name="Google Shape;217;p3"/>
          <p:cNvSpPr txBox="1"/>
          <p:nvPr/>
        </p:nvSpPr>
        <p:spPr>
          <a:xfrm>
            <a:off x="23310850" y="17294225"/>
            <a:ext cx="5616575" cy="1349375"/>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a:solidFill>
                  <a:schemeClr val="dk1"/>
                </a:solidFill>
                <a:latin typeface="Times"/>
                <a:ea typeface="Times"/>
                <a:cs typeface="Times"/>
                <a:sym typeface="Times"/>
              </a:rPr>
              <a:t>C. Purington, Department of Biology, Swarthmore College, Pennsylvania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900"/>
              </a:spcBef>
              <a:spcAft>
                <a:spcPts val="0"/>
              </a:spcAft>
              <a:buClr>
                <a:schemeClr val="dk1"/>
              </a:buClr>
              <a:buSzPts val="1600"/>
              <a:buFont typeface="Times"/>
              <a:buNone/>
            </a:pPr>
            <a:r>
              <a:rPr lang="en-US" sz="1600" b="0" i="0" u="none" strike="noStrike" cap="none">
                <a:solidFill>
                  <a:schemeClr val="dk1"/>
                </a:solidFill>
                <a:latin typeface="Times"/>
                <a:ea typeface="Times"/>
                <a:cs typeface="Times"/>
                <a:sym typeface="Times"/>
              </a:rPr>
              <a:t>[Typically only initials are used for first (and middle) names, and people’s titles are omitted.]</a:t>
            </a:r>
            <a:endParaRPr sz="1400" b="0" i="0" u="none" strike="noStrike" cap="none">
              <a:solidFill>
                <a:srgbClr val="000000"/>
              </a:solidFill>
              <a:latin typeface="Arial"/>
              <a:ea typeface="Arial"/>
              <a:cs typeface="Arial"/>
              <a:sym typeface="Arial"/>
            </a:endParaRPr>
          </a:p>
        </p:txBody>
      </p:sp>
      <p:graphicFrame>
        <p:nvGraphicFramePr>
          <p:cNvPr id="219" name="Google Shape;219;p3"/>
          <p:cNvGraphicFramePr/>
          <p:nvPr>
            <p:extLst>
              <p:ext uri="{D42A27DB-BD31-4B8C-83A1-F6EECF244321}">
                <p14:modId xmlns:p14="http://schemas.microsoft.com/office/powerpoint/2010/main" val="4089473532"/>
              </p:ext>
            </p:extLst>
          </p:nvPr>
        </p:nvGraphicFramePr>
        <p:xfrm>
          <a:off x="9534579" y="7035812"/>
          <a:ext cx="4462450" cy="862000"/>
        </p:xfrm>
        <a:graphic>
          <a:graphicData uri="http://schemas.openxmlformats.org/drawingml/2006/table">
            <a:tbl>
              <a:tblPr>
                <a:noFill/>
                <a:tableStyleId>{7B5204E9-488A-45E6-844B-9F4B64528EDE}</a:tableStyleId>
              </a:tblPr>
              <a:tblGrid>
                <a:gridCol w="215105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tblGrid>
              <a:tr h="862000">
                <a:tc>
                  <a:txBody>
                    <a:bodyPr/>
                    <a:lstStyle/>
                    <a:p>
                      <a:pPr marL="0" marR="0" lvl="0" indent="0" algn="l" rtl="0">
                        <a:lnSpc>
                          <a:spcPct val="100000"/>
                        </a:lnSpc>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Arial</a:t>
                      </a:r>
                      <a:endParaRPr sz="1400" u="none" strike="noStrike" cap="none"/>
                    </a:p>
                    <a:p>
                      <a:pPr marL="0" marR="0" lvl="0" indent="0" algn="l" rtl="0">
                        <a:lnSpc>
                          <a:spcPct val="100000"/>
                        </a:lnSpc>
                        <a:spcBef>
                          <a:spcPts val="130"/>
                        </a:spcBef>
                        <a:spcAft>
                          <a:spcPts val="0"/>
                        </a:spcAft>
                        <a:buClr>
                          <a:schemeClr val="dk1"/>
                        </a:buClr>
                        <a:buSzPts val="1300"/>
                        <a:buFont typeface="Times"/>
                        <a:buNone/>
                      </a:pPr>
                      <a:r>
                        <a:rPr lang="en-US" sz="1300" b="1" i="0" u="none" strike="noStrike" cap="none">
                          <a:solidFill>
                            <a:schemeClr val="dk1"/>
                          </a:solidFill>
                          <a:latin typeface="Times"/>
                          <a:ea typeface="Times"/>
                          <a:cs typeface="Times"/>
                          <a:sym typeface="Times"/>
                        </a:rPr>
                        <a:t>Times</a:t>
                      </a:r>
                      <a:endParaRPr sz="1400" u="none" strike="noStrike" cap="none"/>
                    </a:p>
                    <a:p>
                      <a:pPr marL="0" marR="0" lvl="0" indent="0" algn="l" rtl="0">
                        <a:lnSpc>
                          <a:spcPct val="100000"/>
                        </a:lnSpc>
                        <a:spcBef>
                          <a:spcPts val="130"/>
                        </a:spcBef>
                        <a:spcAft>
                          <a:spcPts val="0"/>
                        </a:spcAft>
                        <a:buClr>
                          <a:schemeClr val="dk1"/>
                        </a:buClr>
                        <a:buSzPts val="1300"/>
                        <a:buFont typeface="Georgia"/>
                        <a:buNone/>
                      </a:pPr>
                      <a:r>
                        <a:rPr lang="en-US" sz="1300" b="1" i="0" u="none" strike="noStrike" cap="none">
                          <a:solidFill>
                            <a:schemeClr val="dk1"/>
                          </a:solidFill>
                          <a:latin typeface="Georgia"/>
                          <a:ea typeface="Georgia"/>
                          <a:cs typeface="Georgia"/>
                          <a:sym typeface="Georgia"/>
                        </a:rPr>
                        <a:t>Georgia</a:t>
                      </a:r>
                      <a:endParaRPr sz="1400" u="none" strike="noStrike" cap="none"/>
                    </a:p>
                  </a:txBody>
                  <a:tcPr marL="42850" marR="42850" marT="21425" marB="21425"/>
                </a:tc>
                <a:tc>
                  <a:txBody>
                    <a:bodyPr/>
                    <a:lstStyle/>
                    <a:p>
                      <a:pPr marL="0" marR="0" lvl="0" indent="0" algn="l" rtl="0">
                        <a:lnSpc>
                          <a:spcPct val="100000"/>
                        </a:lnSpc>
                        <a:spcBef>
                          <a:spcPts val="0"/>
                        </a:spcBef>
                        <a:spcAft>
                          <a:spcPts val="0"/>
                        </a:spcAft>
                        <a:buClr>
                          <a:schemeClr val="dk1"/>
                        </a:buClr>
                        <a:buSzPts val="1300"/>
                        <a:buFont typeface="Verdana"/>
                        <a:buNone/>
                      </a:pPr>
                      <a:r>
                        <a:rPr lang="en-US" sz="1300" b="1" i="0" u="none" strike="noStrike" cap="none" dirty="0">
                          <a:solidFill>
                            <a:schemeClr val="dk1"/>
                          </a:solidFill>
                          <a:latin typeface="Verdana"/>
                          <a:ea typeface="Verdana"/>
                          <a:cs typeface="Verdana"/>
                          <a:sym typeface="Verdana"/>
                        </a:rPr>
                        <a:t>Verdana</a:t>
                      </a:r>
                      <a:endParaRPr sz="1300" b="1" i="0" u="none" strike="noStrike" cap="none" dirty="0">
                        <a:solidFill>
                          <a:schemeClr val="dk1"/>
                        </a:solidFill>
                        <a:latin typeface="Times"/>
                        <a:ea typeface="Times"/>
                        <a:cs typeface="Times"/>
                        <a:sym typeface="Times"/>
                      </a:endParaRPr>
                    </a:p>
                    <a:p>
                      <a:pPr marL="0" marR="0" lvl="0" indent="0" algn="l" rtl="0">
                        <a:lnSpc>
                          <a:spcPct val="100000"/>
                        </a:lnSpc>
                        <a:spcBef>
                          <a:spcPts val="130"/>
                        </a:spcBef>
                        <a:spcAft>
                          <a:spcPts val="0"/>
                        </a:spcAft>
                        <a:buClr>
                          <a:schemeClr val="dk1"/>
                        </a:buClr>
                        <a:buSzPts val="1300"/>
                        <a:buFont typeface="Trebuchet MS"/>
                        <a:buNone/>
                      </a:pPr>
                      <a:r>
                        <a:rPr lang="en-US" sz="1300" b="1" i="0" u="none" strike="noStrike" cap="none" dirty="0">
                          <a:solidFill>
                            <a:schemeClr val="dk1"/>
                          </a:solidFill>
                          <a:latin typeface="Trebuchet MS"/>
                          <a:ea typeface="Trebuchet MS"/>
                          <a:cs typeface="Trebuchet MS"/>
                          <a:sym typeface="Trebuchet MS"/>
                        </a:rPr>
                        <a:t>Trebuchet MS</a:t>
                      </a:r>
                      <a:endParaRPr sz="1400" u="none" strike="noStrike" cap="none" dirty="0"/>
                    </a:p>
                    <a:p>
                      <a:pPr marL="0" marR="0" lvl="0" indent="0" algn="l" rtl="0">
                        <a:lnSpc>
                          <a:spcPct val="100000"/>
                        </a:lnSpc>
                        <a:spcBef>
                          <a:spcPts val="130"/>
                        </a:spcBef>
                        <a:spcAft>
                          <a:spcPts val="0"/>
                        </a:spcAft>
                        <a:buClr>
                          <a:schemeClr val="dk1"/>
                        </a:buClr>
                        <a:buSzPts val="1300"/>
                        <a:buFont typeface="Times New Roman"/>
                        <a:buNone/>
                      </a:pPr>
                      <a:r>
                        <a:rPr lang="en-US" sz="1300" b="1" i="0" u="none" strike="noStrike" cap="none" dirty="0">
                          <a:solidFill>
                            <a:schemeClr val="dk1"/>
                          </a:solidFill>
                          <a:latin typeface="Times New Roman"/>
                          <a:ea typeface="Times New Roman"/>
                          <a:cs typeface="Times New Roman"/>
                          <a:sym typeface="Times New Roman"/>
                        </a:rPr>
                        <a:t>Times New Roman</a:t>
                      </a:r>
                      <a:endParaRPr sz="1400" u="none" strike="noStrike" cap="none" dirty="0"/>
                    </a:p>
                  </a:txBody>
                  <a:tcPr marL="42850" marR="42850" marT="21425" marB="21425"/>
                </a:tc>
                <a:extLst>
                  <a:ext uri="{0D108BD9-81ED-4DB2-BD59-A6C34878D82A}">
                    <a16:rowId xmlns:a16="http://schemas.microsoft.com/office/drawing/2014/main" val="10000"/>
                  </a:ext>
                </a:extLst>
              </a:tr>
            </a:tbl>
          </a:graphicData>
        </a:graphic>
      </p:graphicFrame>
      <p:sp>
        <p:nvSpPr>
          <p:cNvPr id="220" name="Google Shape;220;p3"/>
          <p:cNvSpPr txBox="1"/>
          <p:nvPr/>
        </p:nvSpPr>
        <p:spPr>
          <a:xfrm>
            <a:off x="1339056" y="18597991"/>
            <a:ext cx="5459412" cy="958850"/>
          </a:xfrm>
          <a:prstGeom prst="rect">
            <a:avLst/>
          </a:prstGeom>
          <a:noFill/>
          <a:ln>
            <a:noFill/>
          </a:ln>
        </p:spPr>
        <p:txBody>
          <a:bodyPr spcFirstLastPara="1" wrap="square" lIns="54750" tIns="54750" rIns="54750" bIns="5475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Fig. 2.</a:t>
            </a:r>
            <a:r>
              <a:rPr lang="en-US" sz="11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Allow room for figures and captions. Use a sans serif font for figure captions  to provide cue to reader that he/she is not reading normal text section. Smaller font size also sets captions apart from body text blocks.</a:t>
            </a:r>
            <a:endParaRPr sz="1400" b="0" i="0" u="none" strike="noStrike" cap="none">
              <a:solidFill>
                <a:srgbClr val="000000"/>
              </a:solidFill>
              <a:latin typeface="Arial"/>
              <a:ea typeface="Arial"/>
              <a:cs typeface="Arial"/>
              <a:sym typeface="Arial"/>
            </a:endParaRPr>
          </a:p>
        </p:txBody>
      </p:sp>
      <p:grpSp>
        <p:nvGrpSpPr>
          <p:cNvPr id="221" name="Google Shape;221;p3"/>
          <p:cNvGrpSpPr/>
          <p:nvPr/>
        </p:nvGrpSpPr>
        <p:grpSpPr>
          <a:xfrm rot="2865713">
            <a:off x="25996718" y="8416587"/>
            <a:ext cx="2541588" cy="2456049"/>
            <a:chOff x="23012400" y="15773400"/>
            <a:chExt cx="8108950" cy="7729537"/>
          </a:xfrm>
        </p:grpSpPr>
        <p:sp>
          <p:nvSpPr>
            <p:cNvPr id="222" name="Google Shape;222;p3"/>
            <p:cNvSpPr/>
            <p:nvPr/>
          </p:nvSpPr>
          <p:spPr>
            <a:xfrm>
              <a:off x="23012400" y="15773400"/>
              <a:ext cx="8077200" cy="7729537"/>
            </a:xfrm>
            <a:custGeom>
              <a:avLst/>
              <a:gdLst/>
              <a:ahLst/>
              <a:cxnLst/>
              <a:rect l="l" t="t" r="r" b="b"/>
              <a:pathLst>
                <a:path w="3904" h="3736" extrusionOk="0">
                  <a:moveTo>
                    <a:pt x="2944" y="216"/>
                  </a:moveTo>
                  <a:cubicBezTo>
                    <a:pt x="2616" y="144"/>
                    <a:pt x="1952" y="0"/>
                    <a:pt x="1744" y="72"/>
                  </a:cubicBezTo>
                  <a:cubicBezTo>
                    <a:pt x="1536" y="144"/>
                    <a:pt x="1792" y="536"/>
                    <a:pt x="1696" y="648"/>
                  </a:cubicBezTo>
                  <a:cubicBezTo>
                    <a:pt x="1600" y="760"/>
                    <a:pt x="1232" y="608"/>
                    <a:pt x="1168" y="744"/>
                  </a:cubicBezTo>
                  <a:cubicBezTo>
                    <a:pt x="1104" y="880"/>
                    <a:pt x="1400" y="1344"/>
                    <a:pt x="1312" y="1464"/>
                  </a:cubicBezTo>
                  <a:cubicBezTo>
                    <a:pt x="1224" y="1584"/>
                    <a:pt x="728" y="1328"/>
                    <a:pt x="640" y="1464"/>
                  </a:cubicBezTo>
                  <a:cubicBezTo>
                    <a:pt x="552" y="1600"/>
                    <a:pt x="864" y="2160"/>
                    <a:pt x="784" y="2280"/>
                  </a:cubicBezTo>
                  <a:cubicBezTo>
                    <a:pt x="704" y="2400"/>
                    <a:pt x="272" y="2112"/>
                    <a:pt x="160" y="2184"/>
                  </a:cubicBezTo>
                  <a:cubicBezTo>
                    <a:pt x="48" y="2256"/>
                    <a:pt x="0" y="2568"/>
                    <a:pt x="112" y="2712"/>
                  </a:cubicBezTo>
                  <a:cubicBezTo>
                    <a:pt x="224" y="2856"/>
                    <a:pt x="728" y="2896"/>
                    <a:pt x="832" y="3048"/>
                  </a:cubicBezTo>
                  <a:cubicBezTo>
                    <a:pt x="936" y="3200"/>
                    <a:pt x="648" y="3512"/>
                    <a:pt x="736" y="3624"/>
                  </a:cubicBezTo>
                  <a:cubicBezTo>
                    <a:pt x="824" y="3736"/>
                    <a:pt x="1176" y="3736"/>
                    <a:pt x="1360" y="3720"/>
                  </a:cubicBezTo>
                  <a:cubicBezTo>
                    <a:pt x="1544" y="3704"/>
                    <a:pt x="1784" y="3616"/>
                    <a:pt x="1840" y="3528"/>
                  </a:cubicBezTo>
                  <a:cubicBezTo>
                    <a:pt x="1896" y="3440"/>
                    <a:pt x="1624" y="3240"/>
                    <a:pt x="1696" y="3192"/>
                  </a:cubicBezTo>
                  <a:cubicBezTo>
                    <a:pt x="1768" y="3144"/>
                    <a:pt x="2208" y="3336"/>
                    <a:pt x="2272" y="3240"/>
                  </a:cubicBezTo>
                  <a:cubicBezTo>
                    <a:pt x="2336" y="3144"/>
                    <a:pt x="1952" y="2688"/>
                    <a:pt x="2080" y="2616"/>
                  </a:cubicBezTo>
                  <a:cubicBezTo>
                    <a:pt x="2208" y="2544"/>
                    <a:pt x="2920" y="2928"/>
                    <a:pt x="3040" y="2808"/>
                  </a:cubicBezTo>
                  <a:cubicBezTo>
                    <a:pt x="3160" y="2688"/>
                    <a:pt x="2736" y="2048"/>
                    <a:pt x="2800" y="1896"/>
                  </a:cubicBezTo>
                  <a:cubicBezTo>
                    <a:pt x="2864" y="1744"/>
                    <a:pt x="3328" y="1992"/>
                    <a:pt x="3424" y="1896"/>
                  </a:cubicBezTo>
                  <a:cubicBezTo>
                    <a:pt x="3520" y="1800"/>
                    <a:pt x="3304" y="1472"/>
                    <a:pt x="3376" y="1320"/>
                  </a:cubicBezTo>
                  <a:cubicBezTo>
                    <a:pt x="3448" y="1168"/>
                    <a:pt x="3904" y="1088"/>
                    <a:pt x="3856" y="984"/>
                  </a:cubicBezTo>
                  <a:cubicBezTo>
                    <a:pt x="3808" y="880"/>
                    <a:pt x="3112" y="776"/>
                    <a:pt x="3088" y="696"/>
                  </a:cubicBezTo>
                  <a:cubicBezTo>
                    <a:pt x="3064" y="616"/>
                    <a:pt x="3736" y="576"/>
                    <a:pt x="3712" y="504"/>
                  </a:cubicBezTo>
                  <a:cubicBezTo>
                    <a:pt x="3688" y="432"/>
                    <a:pt x="3272" y="288"/>
                    <a:pt x="2944" y="216"/>
                  </a:cubicBezTo>
                  <a:close/>
                </a:path>
              </a:pathLst>
            </a:custGeom>
            <a:solidFill>
              <a:srgbClr val="9DAE8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23" name="Google Shape;223;p3"/>
            <p:cNvSpPr/>
            <p:nvPr/>
          </p:nvSpPr>
          <p:spPr>
            <a:xfrm>
              <a:off x="27127200" y="21032788"/>
              <a:ext cx="795337" cy="792162"/>
            </a:xfrm>
            <a:prstGeom prst="star16">
              <a:avLst>
                <a:gd name="adj" fmla="val 5400"/>
              </a:avLst>
            </a:prstGeom>
            <a:solidFill>
              <a:srgbClr val="CC16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24" name="Google Shape;224;p3"/>
            <p:cNvSpPr/>
            <p:nvPr/>
          </p:nvSpPr>
          <p:spPr>
            <a:xfrm>
              <a:off x="28956000" y="19735800"/>
              <a:ext cx="795337" cy="795337"/>
            </a:xfrm>
            <a:prstGeom prst="star16">
              <a:avLst>
                <a:gd name="adj" fmla="val 5400"/>
              </a:avLst>
            </a:prstGeom>
            <a:solidFill>
              <a:srgbClr val="CC16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25" name="Google Shape;225;p3"/>
            <p:cNvSpPr/>
            <p:nvPr/>
          </p:nvSpPr>
          <p:spPr>
            <a:xfrm>
              <a:off x="23928388" y="19735800"/>
              <a:ext cx="792162" cy="795337"/>
            </a:xfrm>
            <a:prstGeom prst="star16">
              <a:avLst>
                <a:gd name="adj" fmla="val 5400"/>
              </a:avLst>
            </a:prstGeom>
            <a:solidFill>
              <a:srgbClr val="CC16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26" name="Google Shape;226;p3"/>
            <p:cNvSpPr/>
            <p:nvPr/>
          </p:nvSpPr>
          <p:spPr>
            <a:xfrm>
              <a:off x="24917400" y="17983200"/>
              <a:ext cx="792162" cy="792162"/>
            </a:xfrm>
            <a:prstGeom prst="star16">
              <a:avLst>
                <a:gd name="adj" fmla="val 5400"/>
              </a:avLst>
            </a:prstGeom>
            <a:solidFill>
              <a:srgbClr val="CC16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227" name="Google Shape;227;p3"/>
            <p:cNvSpPr/>
            <p:nvPr/>
          </p:nvSpPr>
          <p:spPr>
            <a:xfrm>
              <a:off x="30329188" y="16840200"/>
              <a:ext cx="792162" cy="795337"/>
            </a:xfrm>
            <a:prstGeom prst="star16">
              <a:avLst>
                <a:gd name="adj" fmla="val 5400"/>
              </a:avLst>
            </a:prstGeom>
            <a:solidFill>
              <a:srgbClr val="CC161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grpSp>
      <p:sp>
        <p:nvSpPr>
          <p:cNvPr id="228" name="Google Shape;228;p3"/>
          <p:cNvSpPr txBox="1"/>
          <p:nvPr/>
        </p:nvSpPr>
        <p:spPr>
          <a:xfrm>
            <a:off x="22344602" y="9424987"/>
            <a:ext cx="3159488" cy="577850"/>
          </a:xfrm>
          <a:prstGeom prst="rect">
            <a:avLst/>
          </a:prstGeom>
          <a:noFill/>
          <a:ln>
            <a:noFill/>
          </a:ln>
        </p:spPr>
        <p:txBody>
          <a:bodyPr spcFirstLastPara="1" wrap="square" lIns="54750" tIns="54750" rIns="54750" bIns="5475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Fig. 3.</a:t>
            </a:r>
            <a:r>
              <a:rPr lang="en-US" sz="1100" b="0"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Remember that you can draw complex shapes with PowerPoint drawing tools</a:t>
            </a:r>
            <a:endParaRPr sz="1400" b="0" i="0" u="none" strike="noStrike" cap="none">
              <a:solidFill>
                <a:srgbClr val="000000"/>
              </a:solidFill>
              <a:latin typeface="Arial"/>
              <a:ea typeface="Arial"/>
              <a:cs typeface="Arial"/>
              <a:sym typeface="Arial"/>
            </a:endParaRPr>
          </a:p>
        </p:txBody>
      </p:sp>
      <p:sp>
        <p:nvSpPr>
          <p:cNvPr id="229" name="Google Shape;229;p3"/>
          <p:cNvSpPr txBox="1"/>
          <p:nvPr/>
        </p:nvSpPr>
        <p:spPr>
          <a:xfrm>
            <a:off x="23310850" y="13390488"/>
            <a:ext cx="5616575" cy="2935287"/>
          </a:xfrm>
          <a:prstGeom prst="rect">
            <a:avLst/>
          </a:prstGeom>
          <a:noFill/>
          <a:ln>
            <a:noFill/>
          </a:ln>
        </p:spPr>
        <p:txBody>
          <a:bodyPr spcFirstLastPara="1" wrap="square" lIns="59975" tIns="29975" rIns="59975" bIns="29975" anchor="t" anchorCtr="0">
            <a:noAutofit/>
          </a:bodyPr>
          <a:lstStyle/>
          <a:p>
            <a:pPr marL="342900" marR="179705" lvl="0" indent="-342900" algn="just">
              <a:lnSpc>
                <a:spcPct val="125000"/>
              </a:lnSpc>
              <a:buFont typeface="+mj-lt"/>
              <a:buAutoNum type="arabicPeriod"/>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Lst>
            </a:pPr>
            <a:r>
              <a:rPr lang="es-ES" sz="1600" dirty="0">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Díaz E, Martín-Loeches I, Vallés J. Neumonía nosocomial.</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R="179705" algn="just">
              <a:lnSpc>
                <a:spcPct val="12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Lst>
            </a:pPr>
            <a:r>
              <a:rPr lang="es-ES" sz="1600" dirty="0" err="1">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Enferm</a:t>
            </a:r>
            <a:r>
              <a:rPr lang="es-ES" sz="1600" dirty="0">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ES" sz="1600" dirty="0" err="1">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Infecc</a:t>
            </a:r>
            <a:r>
              <a:rPr lang="es-ES" sz="1600" dirty="0">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ES" sz="1600" dirty="0" err="1">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Microbiol</a:t>
            </a:r>
            <a:r>
              <a:rPr lang="es-ES" sz="1600" dirty="0">
                <a:solidFill>
                  <a:srgbClr val="212121"/>
                </a:solidFill>
                <a:effectLst/>
                <a:latin typeface="Times New Roman" panose="02020603050405020304" pitchFamily="18" charset="0"/>
                <a:ea typeface="Cambria" panose="02040503050406030204" pitchFamily="18" charset="0"/>
                <a:cs typeface="Times New Roman" panose="02020603050405020304" pitchFamily="18" charset="0"/>
              </a:rPr>
              <a:t> Clin. 2013;31(10):692-8.</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rtl="0">
              <a:lnSpc>
                <a:spcPct val="100000"/>
              </a:lnSpc>
              <a:spcBef>
                <a:spcPts val="160"/>
              </a:spcBef>
              <a:spcAft>
                <a:spcPts val="0"/>
              </a:spcAft>
              <a:buClr>
                <a:schemeClr val="dk1"/>
              </a:buClr>
              <a:buSzPts val="1600"/>
              <a:buFont typeface="Times"/>
              <a:buNone/>
            </a:pPr>
            <a:endParaRPr lang="es-ES" sz="1600" b="1" i="0" u="none" strike="noStrike" cap="none" dirty="0">
              <a:solidFill>
                <a:schemeClr val="dk1"/>
              </a:solidFill>
              <a:latin typeface="Times"/>
              <a:ea typeface="Times"/>
              <a:cs typeface="Times"/>
              <a:sym typeface="Times"/>
            </a:endParaRPr>
          </a:p>
          <a:p>
            <a:pPr marL="0" marR="0" lvl="0" indent="0" algn="just" rtl="0">
              <a:lnSpc>
                <a:spcPct val="100000"/>
              </a:lnSpc>
              <a:spcBef>
                <a:spcPts val="160"/>
              </a:spcBef>
              <a:spcAft>
                <a:spcPts val="0"/>
              </a:spcAft>
              <a:buClr>
                <a:schemeClr val="dk1"/>
              </a:buClr>
              <a:buSzPts val="1600"/>
              <a:buFont typeface="Times"/>
              <a:buNone/>
            </a:pPr>
            <a:r>
              <a:rPr lang="es-ES" sz="1600" b="0" i="0" u="none" strike="noStrike" cap="none" dirty="0" err="1">
                <a:solidFill>
                  <a:schemeClr val="dk1"/>
                </a:solidFill>
                <a:latin typeface="Times"/>
                <a:ea typeface="Times"/>
                <a:cs typeface="Times"/>
                <a:sym typeface="Times"/>
              </a:rPr>
              <a:t>Remember</a:t>
            </a:r>
            <a:r>
              <a:rPr lang="es-ES" sz="1600" b="0" i="0" u="none" strike="noStrike" cap="none" dirty="0">
                <a:solidFill>
                  <a:schemeClr val="dk1"/>
                </a:solidFill>
                <a:latin typeface="Times"/>
                <a:ea typeface="Times"/>
                <a:cs typeface="Times"/>
                <a:sym typeface="Times"/>
              </a:rPr>
              <a:t> </a:t>
            </a:r>
            <a:r>
              <a:rPr lang="es-ES" sz="1600" b="0" i="0" u="none" strike="noStrike" cap="none" dirty="0" err="1">
                <a:solidFill>
                  <a:schemeClr val="dk1"/>
                </a:solidFill>
                <a:latin typeface="Times"/>
                <a:ea typeface="Times"/>
                <a:cs typeface="Times"/>
                <a:sym typeface="Times"/>
              </a:rPr>
              <a:t>that</a:t>
            </a:r>
            <a:r>
              <a:rPr lang="es-ES" sz="1600" b="0" i="0" u="none" strike="noStrike" cap="none" dirty="0">
                <a:solidFill>
                  <a:schemeClr val="dk1"/>
                </a:solidFill>
                <a:latin typeface="Times"/>
                <a:ea typeface="Times"/>
                <a:cs typeface="Times"/>
                <a:sym typeface="Times"/>
              </a:rPr>
              <a:t> </a:t>
            </a:r>
            <a:r>
              <a:rPr lang="es-ES" sz="1600" b="0" i="0" u="none" strike="noStrike" cap="none" dirty="0" err="1">
                <a:solidFill>
                  <a:schemeClr val="dk1"/>
                </a:solidFill>
                <a:latin typeface="Times"/>
                <a:ea typeface="Times"/>
                <a:cs typeface="Times"/>
                <a:sym typeface="Times"/>
              </a:rPr>
              <a:t>you</a:t>
            </a:r>
            <a:r>
              <a:rPr lang="es-ES" sz="1600" b="0" i="0" u="none" strike="noStrike" cap="none" dirty="0">
                <a:solidFill>
                  <a:schemeClr val="dk1"/>
                </a:solidFill>
                <a:latin typeface="Times"/>
                <a:ea typeface="Times"/>
                <a:cs typeface="Times"/>
                <a:sym typeface="Times"/>
              </a:rPr>
              <a:t> </a:t>
            </a:r>
            <a:r>
              <a:rPr lang="es-ES" sz="1600" b="0" i="0" u="none" strike="noStrike" cap="none" dirty="0" err="1">
                <a:solidFill>
                  <a:schemeClr val="dk1"/>
                </a:solidFill>
                <a:latin typeface="Times"/>
                <a:ea typeface="Times"/>
                <a:cs typeface="Times"/>
                <a:sym typeface="Times"/>
              </a:rPr>
              <a:t>must</a:t>
            </a:r>
            <a:r>
              <a:rPr lang="es-ES" sz="1600" b="0" i="0" u="none" strike="noStrike" cap="none" dirty="0">
                <a:solidFill>
                  <a:schemeClr val="dk1"/>
                </a:solidFill>
                <a:latin typeface="Times"/>
                <a:ea typeface="Times"/>
                <a:cs typeface="Times"/>
                <a:sym typeface="Times"/>
              </a:rPr>
              <a:t> </a:t>
            </a:r>
            <a:r>
              <a:rPr lang="es-ES" sz="1600" b="0" i="0" u="none" strike="noStrike" cap="none" dirty="0" err="1">
                <a:solidFill>
                  <a:schemeClr val="dk1"/>
                </a:solidFill>
                <a:latin typeface="Times"/>
                <a:ea typeface="Times"/>
                <a:cs typeface="Times"/>
                <a:sym typeface="Times"/>
              </a:rPr>
              <a:t>quote</a:t>
            </a:r>
            <a:r>
              <a:rPr lang="es-ES" sz="1600" b="0" i="0" u="none" strike="noStrike" cap="none" dirty="0">
                <a:solidFill>
                  <a:schemeClr val="dk1"/>
                </a:solidFill>
                <a:latin typeface="Times"/>
                <a:ea typeface="Times"/>
                <a:cs typeface="Times"/>
                <a:sym typeface="Times"/>
              </a:rPr>
              <a:t> </a:t>
            </a:r>
            <a:r>
              <a:rPr lang="es-ES" sz="1600" b="0" i="0" u="none" strike="noStrike" cap="none" dirty="0" err="1">
                <a:solidFill>
                  <a:schemeClr val="dk1"/>
                </a:solidFill>
                <a:latin typeface="Times"/>
                <a:ea typeface="Times"/>
                <a:cs typeface="Times"/>
                <a:sym typeface="Times"/>
              </a:rPr>
              <a:t>using</a:t>
            </a:r>
            <a:r>
              <a:rPr lang="es-ES" sz="1600" b="0" i="0" u="none" strike="noStrike" cap="none" dirty="0">
                <a:solidFill>
                  <a:schemeClr val="dk1"/>
                </a:solidFill>
                <a:latin typeface="Times"/>
                <a:ea typeface="Times"/>
                <a:cs typeface="Times"/>
                <a:sym typeface="Times"/>
              </a:rPr>
              <a:t> Vancouver.</a:t>
            </a:r>
            <a:endParaRPr lang="es-ES" sz="1400" b="0" i="0" u="none" strike="noStrike" cap="none" dirty="0">
              <a:solidFill>
                <a:srgbClr val="000000"/>
              </a:solidFill>
              <a:latin typeface="Arial"/>
              <a:ea typeface="Arial"/>
              <a:cs typeface="Arial"/>
              <a:sym typeface="Arial"/>
            </a:endParaRPr>
          </a:p>
        </p:txBody>
      </p:sp>
      <p:sp>
        <p:nvSpPr>
          <p:cNvPr id="231" name="Google Shape;231;p3"/>
          <p:cNvSpPr txBox="1"/>
          <p:nvPr/>
        </p:nvSpPr>
        <p:spPr>
          <a:xfrm>
            <a:off x="4103244" y="910214"/>
            <a:ext cx="21918612" cy="1182687"/>
          </a:xfrm>
          <a:prstGeom prst="rect">
            <a:avLst/>
          </a:prstGeom>
          <a:noFill/>
          <a:ln>
            <a:noFill/>
          </a:ln>
        </p:spPr>
        <p:txBody>
          <a:bodyPr spcFirstLastPara="1" wrap="square" lIns="54750" tIns="54750" rIns="54750" bIns="54750" anchor="t"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0" i="0" u="none" strike="noStrike" cap="none" dirty="0">
                <a:solidFill>
                  <a:schemeClr val="dk1"/>
                </a:solidFill>
                <a:latin typeface="Arial"/>
                <a:ea typeface="Arial"/>
                <a:cs typeface="Arial"/>
                <a:sym typeface="Arial"/>
              </a:rPr>
              <a:t>An </a:t>
            </a:r>
            <a:r>
              <a:rPr lang="en-US" sz="4400" b="0" i="0" u="none" strike="noStrike" cap="none" dirty="0">
                <a:solidFill>
                  <a:schemeClr val="dk1"/>
                </a:solidFill>
                <a:latin typeface="Arial"/>
                <a:ea typeface="Arial"/>
                <a:cs typeface="Arial"/>
                <a:sym typeface="Arial"/>
              </a:rPr>
              <a:t>informative</a:t>
            </a:r>
            <a:r>
              <a:rPr lang="en-US" sz="4800" b="0" i="0" u="none" strike="noStrike" cap="none" dirty="0">
                <a:solidFill>
                  <a:schemeClr val="dk1"/>
                </a:solidFill>
                <a:latin typeface="Arial"/>
                <a:ea typeface="Arial"/>
                <a:cs typeface="Arial"/>
                <a:sym typeface="Arial"/>
              </a:rPr>
              <a:t> title, formatted in “sentence case”, that attracts viewers</a:t>
            </a:r>
            <a:endParaRPr sz="4800" b="1" i="0" u="none" strike="noStrike" cap="none" dirty="0">
              <a:solidFill>
                <a:schemeClr val="dk1"/>
              </a:solidFill>
              <a:latin typeface="Arial"/>
              <a:ea typeface="Arial"/>
              <a:cs typeface="Arial"/>
              <a:sym typeface="Arial"/>
            </a:endParaRPr>
          </a:p>
          <a:p>
            <a:pPr marL="0" marR="0" lvl="0" indent="0" algn="ctr" rtl="0">
              <a:lnSpc>
                <a:spcPct val="40000"/>
              </a:lnSpc>
              <a:spcBef>
                <a:spcPts val="120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Your name(s) here </a:t>
            </a:r>
            <a:r>
              <a:rPr lang="en-US" sz="2400" b="0" i="0" u="none" strike="noStrike" cap="none" dirty="0">
                <a:solidFill>
                  <a:schemeClr val="dk1"/>
                </a:solidFill>
                <a:latin typeface="Arial"/>
                <a:ea typeface="Arial"/>
                <a:cs typeface="Arial"/>
                <a:sym typeface="Arial"/>
              </a:rPr>
              <a:t>— Department of </a:t>
            </a:r>
            <a:r>
              <a:rPr lang="en-US" sz="2400" b="0" i="0" u="none" strike="noStrike" cap="none" dirty="0" err="1">
                <a:solidFill>
                  <a:schemeClr val="dk1"/>
                </a:solidFill>
                <a:latin typeface="Arial"/>
                <a:ea typeface="Arial"/>
                <a:cs typeface="Arial"/>
                <a:sym typeface="Arial"/>
              </a:rPr>
              <a:t>BlahDeBlah</a:t>
            </a:r>
            <a:r>
              <a:rPr lang="en-US" sz="2400" b="0" i="0" u="none" strike="noStrike" cap="none" dirty="0">
                <a:solidFill>
                  <a:schemeClr val="dk1"/>
                </a:solidFill>
                <a:latin typeface="Arial"/>
                <a:ea typeface="Arial"/>
                <a:cs typeface="Arial"/>
                <a:sym typeface="Arial"/>
              </a:rPr>
              <a:t>, Harvard Medical School, Boston, Massachusetts</a:t>
            </a:r>
            <a:endParaRPr sz="1400" b="0" i="0" u="none" strike="noStrike" cap="none" dirty="0">
              <a:solidFill>
                <a:srgbClr val="000000"/>
              </a:solidFill>
              <a:latin typeface="Arial"/>
              <a:ea typeface="Arial"/>
              <a:cs typeface="Arial"/>
              <a:sym typeface="Arial"/>
            </a:endParaRPr>
          </a:p>
        </p:txBody>
      </p:sp>
      <p:sp>
        <p:nvSpPr>
          <p:cNvPr id="49" name="Google Shape;197;p3">
            <a:extLst>
              <a:ext uri="{FF2B5EF4-FFF2-40B4-BE49-F238E27FC236}">
                <a16:creationId xmlns:a16="http://schemas.microsoft.com/office/drawing/2014/main" id="{20021213-AE2F-42FD-BEDC-992ECA74268D}"/>
              </a:ext>
            </a:extLst>
          </p:cNvPr>
          <p:cNvSpPr/>
          <p:nvPr/>
        </p:nvSpPr>
        <p:spPr>
          <a:xfrm>
            <a:off x="8357521" y="12519358"/>
            <a:ext cx="13687966" cy="7188200"/>
          </a:xfrm>
          <a:prstGeom prst="roundRect">
            <a:avLst>
              <a:gd name="adj" fmla="val 716"/>
            </a:avLst>
          </a:prstGeom>
          <a:solidFill>
            <a:schemeClr val="lt1">
              <a:alpha val="73000"/>
            </a:schemeClr>
          </a:solidFill>
          <a:ln w="952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a:ea typeface="Times"/>
              <a:cs typeface="Times"/>
              <a:sym typeface="Times"/>
            </a:endParaRPr>
          </a:p>
        </p:txBody>
      </p:sp>
      <p:sp>
        <p:nvSpPr>
          <p:cNvPr id="50" name="Google Shape;198;p3">
            <a:extLst>
              <a:ext uri="{FF2B5EF4-FFF2-40B4-BE49-F238E27FC236}">
                <a16:creationId xmlns:a16="http://schemas.microsoft.com/office/drawing/2014/main" id="{35ABFCB2-A713-49A6-92AD-B49A18AFBECE}"/>
              </a:ext>
            </a:extLst>
          </p:cNvPr>
          <p:cNvSpPr txBox="1"/>
          <p:nvPr/>
        </p:nvSpPr>
        <p:spPr>
          <a:xfrm>
            <a:off x="12303523" y="12638214"/>
            <a:ext cx="5795962" cy="577850"/>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CONCLUSIONS</a:t>
            </a:r>
            <a:endParaRPr sz="1400" b="0" i="0" u="none" strike="noStrike" cap="none" dirty="0">
              <a:solidFill>
                <a:srgbClr val="373D3D"/>
              </a:solidFill>
              <a:latin typeface="Arial"/>
              <a:ea typeface="Arial"/>
              <a:cs typeface="Arial"/>
              <a:sym typeface="Arial"/>
            </a:endParaRPr>
          </a:p>
        </p:txBody>
      </p:sp>
      <p:sp>
        <p:nvSpPr>
          <p:cNvPr id="51" name="Google Shape;218;p3">
            <a:extLst>
              <a:ext uri="{FF2B5EF4-FFF2-40B4-BE49-F238E27FC236}">
                <a16:creationId xmlns:a16="http://schemas.microsoft.com/office/drawing/2014/main" id="{10F70FE2-2F67-4B8A-BE8A-96963F43C32F}"/>
              </a:ext>
            </a:extLst>
          </p:cNvPr>
          <p:cNvSpPr txBox="1"/>
          <p:nvPr/>
        </p:nvSpPr>
        <p:spPr>
          <a:xfrm>
            <a:off x="8591551" y="13498845"/>
            <a:ext cx="13085636" cy="5807075"/>
          </a:xfrm>
          <a:prstGeom prst="rect">
            <a:avLst/>
          </a:prstGeom>
          <a:noFill/>
          <a:ln>
            <a:noFill/>
          </a:ln>
        </p:spPr>
        <p:txBody>
          <a:bodyPr spcFirstLastPara="1" wrap="square" lIns="59975" tIns="29975" rIns="59975" bIns="29975" anchor="t" anchorCtr="0">
            <a:noAutofit/>
          </a:bodyPr>
          <a:lstStyle/>
          <a:p>
            <a:pPr marL="0" marR="0" lvl="0" indent="0" algn="just" rtl="0">
              <a:lnSpc>
                <a:spcPct val="100000"/>
              </a:lnSpc>
              <a:spcBef>
                <a:spcPts val="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After all the content is entered, </a:t>
            </a:r>
            <a:r>
              <a:rPr lang="en-US" sz="1700" b="0" i="1" u="none" strike="noStrike" cap="none" dirty="0">
                <a:solidFill>
                  <a:schemeClr val="dk1"/>
                </a:solidFill>
                <a:latin typeface="Times"/>
                <a:ea typeface="Times"/>
                <a:cs typeface="Times"/>
                <a:sym typeface="Times"/>
              </a:rPr>
              <a:t>Inserted</a:t>
            </a:r>
            <a:r>
              <a:rPr lang="en-US" sz="1700" b="0" i="0" u="none" strike="noStrike" cap="none" dirty="0">
                <a:solidFill>
                  <a:schemeClr val="dk1"/>
                </a:solidFill>
                <a:latin typeface="Times"/>
                <a:ea typeface="Times"/>
                <a:cs typeface="Times"/>
                <a:sym typeface="Times"/>
              </a:rPr>
              <a:t>, </a:t>
            </a:r>
            <a:r>
              <a:rPr lang="en-US" sz="1700" b="0" i="1" u="none" strike="noStrike" cap="none" dirty="0">
                <a:solidFill>
                  <a:schemeClr val="dk1"/>
                </a:solidFill>
                <a:latin typeface="Times"/>
                <a:ea typeface="Times"/>
                <a:cs typeface="Times"/>
                <a:sym typeface="Times"/>
              </a:rPr>
              <a:t>Paste </a:t>
            </a:r>
            <a:r>
              <a:rPr lang="en-US" sz="1700" b="0" i="1" u="none" strike="noStrike" cap="none" dirty="0" err="1">
                <a:solidFill>
                  <a:schemeClr val="dk1"/>
                </a:solidFill>
                <a:latin typeface="Times"/>
                <a:ea typeface="Times"/>
                <a:cs typeface="Times"/>
                <a:sym typeface="Times"/>
              </a:rPr>
              <a:t>Special</a:t>
            </a:r>
            <a:r>
              <a:rPr lang="en-US" sz="1700" b="0" i="0" u="none" strike="noStrike" cap="none" dirty="0" err="1">
                <a:solidFill>
                  <a:schemeClr val="dk1"/>
                </a:solidFill>
                <a:latin typeface="Times"/>
                <a:ea typeface="Times"/>
                <a:cs typeface="Times"/>
                <a:sym typeface="Times"/>
              </a:rPr>
              <a:t>ed</a:t>
            </a:r>
            <a:r>
              <a:rPr lang="en-US" sz="1700" b="0" i="0" u="none" strike="noStrike" cap="none" dirty="0">
                <a:solidFill>
                  <a:schemeClr val="dk1"/>
                </a:solidFill>
                <a:latin typeface="Times"/>
                <a:ea typeface="Times"/>
                <a:cs typeface="Times"/>
                <a:sym typeface="Times"/>
              </a:rPr>
              <a:t> and edited, resize the white section backgrounds to fit around text block section content.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34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34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Using the Alignment Tools can make the final steps easier.</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340"/>
              </a:spcBef>
              <a:spcAft>
                <a:spcPts val="0"/>
              </a:spcAft>
              <a:buClr>
                <a:schemeClr val="dk1"/>
              </a:buClr>
              <a:buSzPts val="1700"/>
              <a:buFont typeface="Times"/>
              <a:buNone/>
            </a:pPr>
            <a:endParaRPr sz="1700" b="0" i="0" u="none" strike="noStrike" cap="none" dirty="0">
              <a:solidFill>
                <a:schemeClr val="dk1"/>
              </a:solidFill>
              <a:latin typeface="Times"/>
              <a:ea typeface="Times"/>
              <a:cs typeface="Times"/>
              <a:sym typeface="Times"/>
            </a:endParaRPr>
          </a:p>
          <a:p>
            <a:pPr marL="0" marR="0" lvl="0" indent="0" algn="just" rtl="0">
              <a:lnSpc>
                <a:spcPct val="100000"/>
              </a:lnSpc>
              <a:spcBef>
                <a:spcPts val="340"/>
              </a:spcBef>
              <a:spcAft>
                <a:spcPts val="0"/>
              </a:spcAft>
              <a:buClr>
                <a:schemeClr val="dk1"/>
              </a:buClr>
              <a:buSzPts val="1700"/>
              <a:buFont typeface="Times"/>
              <a:buNone/>
            </a:pPr>
            <a:r>
              <a:rPr lang="en-US" sz="1700" b="0" i="0" u="none" strike="noStrike" cap="none" dirty="0">
                <a:solidFill>
                  <a:schemeClr val="dk1"/>
                </a:solidFill>
                <a:latin typeface="Times"/>
                <a:ea typeface="Times"/>
                <a:cs typeface="Times"/>
                <a:sym typeface="Times"/>
              </a:rPr>
              <a:t>	</a:t>
            </a:r>
            <a:endParaRPr sz="1400" b="0" i="0" u="none" strike="noStrike" cap="none" dirty="0">
              <a:solidFill>
                <a:srgbClr val="000000"/>
              </a:solidFill>
              <a:latin typeface="Arial"/>
              <a:ea typeface="Arial"/>
              <a:cs typeface="Arial"/>
              <a:sym typeface="Arial"/>
            </a:endParaRPr>
          </a:p>
        </p:txBody>
      </p:sp>
      <p:sp>
        <p:nvSpPr>
          <p:cNvPr id="190" name="Google Shape;190;p3"/>
          <p:cNvSpPr txBox="1"/>
          <p:nvPr/>
        </p:nvSpPr>
        <p:spPr>
          <a:xfrm>
            <a:off x="1171574" y="13100484"/>
            <a:ext cx="5794375" cy="576262"/>
          </a:xfrm>
          <a:prstGeom prst="rect">
            <a:avLst/>
          </a:prstGeom>
          <a:solidFill>
            <a:srgbClr val="C0D1CD"/>
          </a:solidFill>
          <a:ln w="28575" cap="flat" cmpd="sng">
            <a:solidFill>
              <a:schemeClr val="dk1"/>
            </a:solidFill>
            <a:prstDash val="solid"/>
            <a:miter lim="800000"/>
            <a:headEnd type="none" w="sm" len="sm"/>
            <a:tailEnd type="none" w="sm" len="sm"/>
          </a:ln>
          <a:effectLst>
            <a:outerShdw blurRad="63500" dist="38098" dir="2700000">
              <a:schemeClr val="lt2">
                <a:alpha val="74509"/>
              </a:schemeClr>
            </a:outerShdw>
          </a:effectLst>
        </p:spPr>
        <p:txBody>
          <a:bodyPr spcFirstLastPara="1" wrap="square" lIns="59975" tIns="29975" rIns="59975" bIns="29975" anchor="ctr" anchorCtr="1">
            <a:noAutofit/>
          </a:bodyPr>
          <a:lstStyle/>
          <a:p>
            <a:pPr marL="0" marR="0" lvl="0" indent="0" algn="ctr" rtl="0">
              <a:lnSpc>
                <a:spcPct val="100000"/>
              </a:lnSpc>
              <a:spcBef>
                <a:spcPts val="0"/>
              </a:spcBef>
              <a:spcAft>
                <a:spcPts val="0"/>
              </a:spcAft>
              <a:buClr>
                <a:srgbClr val="9F2A1C"/>
              </a:buClr>
              <a:buSzPts val="3100"/>
              <a:buFont typeface="Helvetica Neue"/>
              <a:buNone/>
            </a:pPr>
            <a:r>
              <a:rPr lang="en-US" sz="3100" b="1" i="0" u="none" strike="noStrike" cap="none" dirty="0">
                <a:solidFill>
                  <a:srgbClr val="373D3D"/>
                </a:solidFill>
                <a:latin typeface="Helvetica Neue"/>
                <a:ea typeface="Helvetica Neue"/>
                <a:cs typeface="Helvetica Neue"/>
                <a:sym typeface="Helvetica Neue"/>
              </a:rPr>
              <a:t>MATERIALS AND METHODS</a:t>
            </a:r>
            <a:endParaRPr sz="1400" b="0" i="0" u="none" strike="noStrike" cap="none" dirty="0">
              <a:solidFill>
                <a:srgbClr val="373D3D"/>
              </a:solidFill>
              <a:latin typeface="Arial"/>
              <a:ea typeface="Arial"/>
              <a:cs typeface="Arial"/>
              <a:sym typeface="Arial"/>
            </a:endParaRPr>
          </a:p>
        </p:txBody>
      </p:sp>
      <p:pic>
        <p:nvPicPr>
          <p:cNvPr id="3" name="Google Shape;116;p1">
            <a:extLst>
              <a:ext uri="{FF2B5EF4-FFF2-40B4-BE49-F238E27FC236}">
                <a16:creationId xmlns:a16="http://schemas.microsoft.com/office/drawing/2014/main" id="{899E4778-BC99-C698-D72C-9A67DCF1606A}"/>
              </a:ext>
            </a:extLst>
          </p:cNvPr>
          <p:cNvPicPr preferRelativeResize="0"/>
          <p:nvPr/>
        </p:nvPicPr>
        <p:blipFill rotWithShape="1">
          <a:blip r:embed="rId3">
            <a:alphaModFix/>
          </a:blip>
          <a:srcRect/>
          <a:stretch/>
        </p:blipFill>
        <p:spPr>
          <a:xfrm>
            <a:off x="12705556" y="15437922"/>
            <a:ext cx="4829175" cy="3444875"/>
          </a:xfrm>
          <a:prstGeom prst="rect">
            <a:avLst/>
          </a:prstGeom>
          <a:noFill/>
          <a:ln>
            <a:noFill/>
          </a:ln>
        </p:spPr>
      </p:pic>
      <p:pic>
        <p:nvPicPr>
          <p:cNvPr id="13" name="Imagen 12">
            <a:extLst>
              <a:ext uri="{FF2B5EF4-FFF2-40B4-BE49-F238E27FC236}">
                <a16:creationId xmlns:a16="http://schemas.microsoft.com/office/drawing/2014/main" id="{27AD76C5-1FDD-34DA-2D85-46F3F9CBC512}"/>
              </a:ext>
            </a:extLst>
          </p:cNvPr>
          <p:cNvPicPr>
            <a:picLocks noChangeAspect="1"/>
          </p:cNvPicPr>
          <p:nvPr/>
        </p:nvPicPr>
        <p:blipFill rotWithShape="1">
          <a:blip r:embed="rId4"/>
          <a:srcRect r="68865"/>
          <a:stretch/>
        </p:blipFill>
        <p:spPr>
          <a:xfrm>
            <a:off x="26021856" y="382531"/>
            <a:ext cx="2322161" cy="798040"/>
          </a:xfrm>
          <a:prstGeom prst="rect">
            <a:avLst/>
          </a:prstGeom>
        </p:spPr>
      </p:pic>
      <p:pic>
        <p:nvPicPr>
          <p:cNvPr id="5" name="Imagen 4">
            <a:extLst>
              <a:ext uri="{FF2B5EF4-FFF2-40B4-BE49-F238E27FC236}">
                <a16:creationId xmlns:a16="http://schemas.microsoft.com/office/drawing/2014/main" id="{98B642A9-40D4-37F4-45C9-840ADE9903BF}"/>
              </a:ext>
            </a:extLst>
          </p:cNvPr>
          <p:cNvPicPr>
            <a:picLocks noChangeAspect="1"/>
          </p:cNvPicPr>
          <p:nvPr/>
        </p:nvPicPr>
        <p:blipFill rotWithShape="1">
          <a:blip r:embed="rId4"/>
          <a:srcRect l="31440"/>
          <a:stretch/>
        </p:blipFill>
        <p:spPr>
          <a:xfrm>
            <a:off x="24854085" y="1517112"/>
            <a:ext cx="4680301" cy="730444"/>
          </a:xfrm>
          <a:prstGeom prst="rect">
            <a:avLst/>
          </a:prstGeom>
        </p:spPr>
      </p:pic>
      <p:sp>
        <p:nvSpPr>
          <p:cNvPr id="6" name="CasellaDiTesto 5">
            <a:extLst>
              <a:ext uri="{FF2B5EF4-FFF2-40B4-BE49-F238E27FC236}">
                <a16:creationId xmlns:a16="http://schemas.microsoft.com/office/drawing/2014/main" id="{CDE96108-42F8-6867-F51A-DF06485D5B74}"/>
              </a:ext>
            </a:extLst>
          </p:cNvPr>
          <p:cNvSpPr txBox="1"/>
          <p:nvPr/>
        </p:nvSpPr>
        <p:spPr>
          <a:xfrm>
            <a:off x="30022800" y="190500"/>
            <a:ext cx="184731" cy="307777"/>
          </a:xfrm>
          <a:prstGeom prst="rect">
            <a:avLst/>
          </a:prstGeom>
          <a:noFill/>
        </p:spPr>
        <p:txBody>
          <a:bodyPr wrap="none" rtlCol="0">
            <a:spAutoFit/>
          </a:bodyPr>
          <a:lstStyle/>
          <a:p>
            <a:endParaRPr lang="it-IT" dirty="0"/>
          </a:p>
        </p:txBody>
      </p:sp>
      <p:pic>
        <p:nvPicPr>
          <p:cNvPr id="10" name="Imagen 4" descr="Texto&#10;&#10;Descripción generada automáticamente">
            <a:extLst>
              <a:ext uri="{FF2B5EF4-FFF2-40B4-BE49-F238E27FC236}">
                <a16:creationId xmlns:a16="http://schemas.microsoft.com/office/drawing/2014/main" id="{D70671BE-FA4A-2088-6765-E9C4279E2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439" y="1517112"/>
            <a:ext cx="2334895" cy="995045"/>
          </a:xfrm>
          <a:prstGeom prst="rect">
            <a:avLst/>
          </a:prstGeom>
        </p:spPr>
      </p:pic>
      <p:sp>
        <p:nvSpPr>
          <p:cNvPr id="8" name="CuadroTexto 7">
            <a:extLst>
              <a:ext uri="{FF2B5EF4-FFF2-40B4-BE49-F238E27FC236}">
                <a16:creationId xmlns:a16="http://schemas.microsoft.com/office/drawing/2014/main" id="{5E27D708-81B6-F3E6-313F-E02B1130F2B2}"/>
              </a:ext>
            </a:extLst>
          </p:cNvPr>
          <p:cNvSpPr txBox="1"/>
          <p:nvPr/>
        </p:nvSpPr>
        <p:spPr>
          <a:xfrm>
            <a:off x="7559040" y="9629894"/>
            <a:ext cx="15118080" cy="369332"/>
          </a:xfrm>
          <a:prstGeom prst="rect">
            <a:avLst/>
          </a:prstGeom>
          <a:noFill/>
        </p:spPr>
        <p:txBody>
          <a:bodyPr wrap="square">
            <a:spAutoFit/>
          </a:bodyPr>
          <a:lstStyle/>
          <a:p>
            <a:endParaRPr lang="es-ES" dirty="0"/>
          </a:p>
        </p:txBody>
      </p:sp>
      <p:pic>
        <p:nvPicPr>
          <p:cNvPr id="16" name="Imagen 15" descr="Logotipo&#10;&#10;El contenido generado por IA puede ser incorrecto.">
            <a:extLst>
              <a:ext uri="{FF2B5EF4-FFF2-40B4-BE49-F238E27FC236}">
                <a16:creationId xmlns:a16="http://schemas.microsoft.com/office/drawing/2014/main" id="{1B298D54-9EA4-B569-3219-F98381118EFD}"/>
              </a:ext>
            </a:extLst>
          </p:cNvPr>
          <p:cNvPicPr>
            <a:picLocks noChangeAspect="1"/>
          </p:cNvPicPr>
          <p:nvPr/>
        </p:nvPicPr>
        <p:blipFill>
          <a:blip r:embed="rId6"/>
          <a:stretch>
            <a:fillRect/>
          </a:stretch>
        </p:blipFill>
        <p:spPr>
          <a:xfrm>
            <a:off x="1229360" y="-695760"/>
            <a:ext cx="3012699" cy="326451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335</TotalTime>
  <Words>853</Words>
  <Application>Microsoft Office PowerPoint</Application>
  <PresentationFormat>Personalizado</PresentationFormat>
  <Paragraphs>66</Paragraphs>
  <Slides>1</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vt:i4>
      </vt:variant>
    </vt:vector>
  </HeadingPairs>
  <TitlesOfParts>
    <vt:vector size="13" baseType="lpstr">
      <vt:lpstr>Times</vt:lpstr>
      <vt:lpstr>Times New Roman</vt:lpstr>
      <vt:lpstr>Tw Cen MT Condensed</vt:lpstr>
      <vt:lpstr>Arial</vt:lpstr>
      <vt:lpstr>Belleza</vt:lpstr>
      <vt:lpstr>Trebuchet MS</vt:lpstr>
      <vt:lpstr>Tw Cen MT</vt:lpstr>
      <vt:lpstr>Verdana</vt:lpstr>
      <vt:lpstr>Georgia</vt:lpstr>
      <vt:lpstr>Helvetica Neue</vt:lpstr>
      <vt:lpstr>Wingdings 3</vt:lpstr>
      <vt:lpstr>Integral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dc:creator>
  <cp:lastModifiedBy>Laura Moreno Morcillo</cp:lastModifiedBy>
  <cp:revision>13</cp:revision>
  <dcterms:modified xsi:type="dcterms:W3CDTF">2025-12-04T11:33:47Z</dcterms:modified>
</cp:coreProperties>
</file>