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Literata" panose="020B0604020202020204" charset="0"/>
      <p:regular r:id="rId3"/>
    </p:embeddedFont>
    <p:embeddedFont>
      <p:font typeface="Source Sans Pro" panose="020B0503030403020204" pitchFamily="34" charset="0"/>
      <p:regular r:id="rId4"/>
    </p:embeddedFont>
    <p:embeddedFont>
      <p:font typeface="Source Sans Pro Bold" panose="020B0604020202020204" charset="0"/>
      <p:regular r:id="rId5"/>
      <p:bold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BC2"/>
    <a:srgbClr val="F0ADB6"/>
    <a:srgbClr val="DDC0D8"/>
    <a:srgbClr val="ED8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1" autoAdjust="0"/>
  </p:normalViewPr>
  <p:slideViewPr>
    <p:cSldViewPr>
      <p:cViewPr varScale="1">
        <p:scale>
          <a:sx n="39" d="100"/>
          <a:sy n="39" d="100"/>
        </p:scale>
        <p:origin x="940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7996" cy="2571036"/>
          </a:xfrm>
          <a:custGeom>
            <a:avLst/>
            <a:gdLst/>
            <a:ahLst/>
            <a:cxnLst/>
            <a:rect l="l" t="t" r="r" b="b"/>
            <a:pathLst>
              <a:path w="4816592" h="677145">
                <a:moveTo>
                  <a:pt x="0" y="0"/>
                </a:moveTo>
                <a:lnTo>
                  <a:pt x="4816592" y="0"/>
                </a:lnTo>
                <a:lnTo>
                  <a:pt x="4816592" y="677145"/>
                </a:lnTo>
                <a:lnTo>
                  <a:pt x="0" y="67714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es-ES" dirty="0"/>
          </a:p>
        </p:txBody>
      </p:sp>
      <p:sp>
        <p:nvSpPr>
          <p:cNvPr id="8" name="Freeform 8"/>
          <p:cNvSpPr/>
          <p:nvPr/>
        </p:nvSpPr>
        <p:spPr>
          <a:xfrm>
            <a:off x="14763713" y="543641"/>
            <a:ext cx="2838487" cy="1366802"/>
          </a:xfrm>
          <a:custGeom>
            <a:avLst/>
            <a:gdLst/>
            <a:ahLst/>
            <a:cxnLst/>
            <a:rect l="l" t="t" r="r" b="b"/>
            <a:pathLst>
              <a:path w="2534203" h="1081260">
                <a:moveTo>
                  <a:pt x="0" y="0"/>
                </a:moveTo>
                <a:lnTo>
                  <a:pt x="2534203" y="0"/>
                </a:lnTo>
                <a:lnTo>
                  <a:pt x="2534203" y="1081260"/>
                </a:lnTo>
                <a:lnTo>
                  <a:pt x="0" y="10812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Freeform 9"/>
          <p:cNvSpPr/>
          <p:nvPr/>
        </p:nvSpPr>
        <p:spPr>
          <a:xfrm>
            <a:off x="457200" y="543641"/>
            <a:ext cx="9981958" cy="1553423"/>
          </a:xfrm>
          <a:custGeom>
            <a:avLst/>
            <a:gdLst/>
            <a:ahLst/>
            <a:cxnLst/>
            <a:rect l="l" t="t" r="r" b="b"/>
            <a:pathLst>
              <a:path w="9981958" h="1553423">
                <a:moveTo>
                  <a:pt x="0" y="0"/>
                </a:moveTo>
                <a:lnTo>
                  <a:pt x="9981958" y="0"/>
                </a:lnTo>
                <a:lnTo>
                  <a:pt x="9981958" y="1553423"/>
                </a:lnTo>
                <a:lnTo>
                  <a:pt x="0" y="155342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10" name="Group 10"/>
          <p:cNvGrpSpPr/>
          <p:nvPr/>
        </p:nvGrpSpPr>
        <p:grpSpPr>
          <a:xfrm>
            <a:off x="1028700" y="3040746"/>
            <a:ext cx="10202605" cy="5149190"/>
            <a:chOff x="0" y="0"/>
            <a:chExt cx="13603473" cy="6865586"/>
          </a:xfrm>
        </p:grpSpPr>
        <p:sp>
          <p:nvSpPr>
            <p:cNvPr id="11" name="TextBox 11"/>
            <p:cNvSpPr txBox="1"/>
            <p:nvPr/>
          </p:nvSpPr>
          <p:spPr>
            <a:xfrm>
              <a:off x="0" y="749300"/>
              <a:ext cx="13603473" cy="16891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9989"/>
                </a:lnSpc>
              </a:pPr>
              <a:r>
                <a:rPr lang="en-US" sz="8324">
                  <a:solidFill>
                    <a:srgbClr val="000000"/>
                  </a:solidFill>
                  <a:latin typeface="Literata"/>
                </a:rPr>
                <a:t>Diapo de Ejemplo 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3507706"/>
              <a:ext cx="13603473" cy="33578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5039"/>
                </a:lnSpc>
              </a:pPr>
              <a:r>
                <a:rPr lang="en-US" sz="3599">
                  <a:solidFill>
                    <a:srgbClr val="000000"/>
                  </a:solidFill>
                  <a:latin typeface="Source Sans Pro"/>
                </a:rPr>
                <a:t>En</a:t>
              </a:r>
              <a:r>
                <a:rPr lang="en-US" sz="3599">
                  <a:solidFill>
                    <a:srgbClr val="000000"/>
                  </a:solidFill>
                  <a:latin typeface="Source Sans Pro Bold"/>
                </a:rPr>
                <a:t> todas las diapos de la CCOO deberéis poner los logos </a:t>
              </a:r>
              <a:r>
                <a:rPr lang="en-US" sz="3599">
                  <a:solidFill>
                    <a:srgbClr val="000000"/>
                  </a:solidFill>
                  <a:latin typeface="Source Sans Pro"/>
                </a:rPr>
                <a:t>que os dejamos en la tarea, tenéis distintos formatos y colores para que se adecuen a vuestra presentación. </a:t>
              </a:r>
            </a:p>
          </p:txBody>
        </p:sp>
      </p:grpSp>
      <p:pic>
        <p:nvPicPr>
          <p:cNvPr id="14" name="Immagine 13">
            <a:extLst>
              <a:ext uri="{FF2B5EF4-FFF2-40B4-BE49-F238E27FC236}">
                <a16:creationId xmlns:a16="http://schemas.microsoft.com/office/drawing/2014/main" id="{3BD10FEF-6482-B3CD-C6C9-77FA4D388A9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478000" y="3017704"/>
            <a:ext cx="2941391" cy="6735865"/>
          </a:xfrm>
          <a:prstGeom prst="rect">
            <a:avLst/>
          </a:prstGeom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E8134FF6-2542-883E-787D-FF22B8AA0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2081" y="-548706"/>
            <a:ext cx="3551495" cy="3551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Source Sans Pro Bold</vt:lpstr>
      <vt:lpstr>Source Sans Pro</vt:lpstr>
      <vt:lpstr>Literata</vt:lpstr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CCOO XIV CEFUV</dc:title>
  <dc:creator>Laura Moreno</dc:creator>
  <cp:lastModifiedBy>Laura Moreno Morcillo</cp:lastModifiedBy>
  <cp:revision>3</cp:revision>
  <dcterms:created xsi:type="dcterms:W3CDTF">2006-08-16T00:00:00Z</dcterms:created>
  <dcterms:modified xsi:type="dcterms:W3CDTF">2025-12-04T11:32:19Z</dcterms:modified>
  <dc:identifier>DAF7kULhwDo</dc:identifier>
</cp:coreProperties>
</file>